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4" r:id="rId1"/>
  </p:sldMasterIdLst>
  <p:sldIdLst>
    <p:sldId id="271" r:id="rId2"/>
    <p:sldId id="272" r:id="rId3"/>
    <p:sldId id="258" r:id="rId4"/>
    <p:sldId id="259" r:id="rId5"/>
    <p:sldId id="260" r:id="rId6"/>
    <p:sldId id="273" r:id="rId7"/>
    <p:sldId id="262" r:id="rId8"/>
    <p:sldId id="263" r:id="rId9"/>
    <p:sldId id="276" r:id="rId10"/>
    <p:sldId id="264" r:id="rId11"/>
    <p:sldId id="274" r:id="rId12"/>
    <p:sldId id="266" r:id="rId13"/>
    <p:sldId id="267" r:id="rId14"/>
    <p:sldId id="275" r:id="rId15"/>
  </p:sldIdLst>
  <p:sldSz cx="20104100" cy="11309350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540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9505" y="4146763"/>
            <a:ext cx="14701121" cy="3731493"/>
          </a:xfrm>
        </p:spPr>
        <p:txBody>
          <a:bodyPr anchor="b">
            <a:normAutofit/>
          </a:bodyPr>
          <a:lstStyle>
            <a:lvl1pPr>
              <a:defRPr sz="890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9505" y="7878253"/>
            <a:ext cx="14701121" cy="185732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753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7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1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5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69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3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7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1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6"/>
          <p:cNvSpPr/>
          <p:nvPr/>
        </p:nvSpPr>
        <p:spPr bwMode="auto">
          <a:xfrm>
            <a:off x="0" y="7130284"/>
            <a:ext cx="2876858" cy="1283951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937" y="7469548"/>
            <a:ext cx="1285803" cy="602118"/>
          </a:xfrm>
        </p:spPr>
        <p:txBody>
          <a:bodyPr/>
          <a:lstStyle/>
          <a:p>
            <a:fld id="{B6F15528-21DE-4FAA-801E-634DDDAF4B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417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9504" y="1005275"/>
            <a:ext cx="14701121" cy="5140230"/>
          </a:xfrm>
        </p:spPr>
        <p:txBody>
          <a:bodyPr anchor="ctr">
            <a:normAutofit/>
          </a:bodyPr>
          <a:lstStyle>
            <a:lvl1pPr algn="l">
              <a:defRPr sz="7915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9504" y="7180144"/>
            <a:ext cx="14701121" cy="2565735"/>
          </a:xfrm>
        </p:spPr>
        <p:txBody>
          <a:bodyPr anchor="ctr">
            <a:normAutofit/>
          </a:bodyPr>
          <a:lstStyle>
            <a:lvl1pPr marL="0" indent="0" algn="l">
              <a:buNone/>
              <a:defRPr sz="2968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753923" indent="0">
              <a:buNone/>
              <a:defRPr sz="2968">
                <a:solidFill>
                  <a:schemeClr val="tx1">
                    <a:tint val="75000"/>
                  </a:schemeClr>
                </a:solidFill>
              </a:defRPr>
            </a:lvl2pPr>
            <a:lvl3pPr marL="1507846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3pPr>
            <a:lvl4pPr marL="2261768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4pPr>
            <a:lvl5pPr marL="3015691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5pPr>
            <a:lvl6pPr marL="3769614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6pPr>
            <a:lvl7pPr marL="4523537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7pPr>
            <a:lvl8pPr marL="5277460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8pPr>
            <a:lvl9pPr marL="6031382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6907" y="5241047"/>
            <a:ext cx="2619415" cy="83657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937" y="5349826"/>
            <a:ext cx="1285803" cy="602118"/>
          </a:xfrm>
        </p:spPr>
        <p:txBody>
          <a:bodyPr/>
          <a:lstStyle/>
          <a:p>
            <a:fld id="{B6F15528-21DE-4FAA-801E-634DDDAF4B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0369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447" y="1005276"/>
            <a:ext cx="13841234" cy="4775059"/>
          </a:xfrm>
        </p:spPr>
        <p:txBody>
          <a:bodyPr anchor="ctr">
            <a:normAutofit/>
          </a:bodyPr>
          <a:lstStyle>
            <a:lvl1pPr algn="l">
              <a:defRPr sz="7915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400358" y="5780335"/>
            <a:ext cx="12427464" cy="628297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2638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753923" indent="0">
              <a:buFontTx/>
              <a:buNone/>
              <a:defRPr/>
            </a:lvl2pPr>
            <a:lvl3pPr marL="1507846" indent="0">
              <a:buFontTx/>
              <a:buNone/>
              <a:defRPr/>
            </a:lvl3pPr>
            <a:lvl4pPr marL="2261768" indent="0">
              <a:buFontTx/>
              <a:buNone/>
              <a:defRPr/>
            </a:lvl4pPr>
            <a:lvl5pPr marL="3015691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9504" y="7180144"/>
            <a:ext cx="14701121" cy="2565735"/>
          </a:xfrm>
        </p:spPr>
        <p:txBody>
          <a:bodyPr anchor="ctr">
            <a:normAutofit/>
          </a:bodyPr>
          <a:lstStyle>
            <a:lvl1pPr marL="0" indent="0" algn="l">
              <a:buNone/>
              <a:defRPr sz="2968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753923" indent="0">
              <a:buNone/>
              <a:defRPr sz="2968">
                <a:solidFill>
                  <a:schemeClr val="tx1">
                    <a:tint val="75000"/>
                  </a:schemeClr>
                </a:solidFill>
              </a:defRPr>
            </a:lvl2pPr>
            <a:lvl3pPr marL="1507846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3pPr>
            <a:lvl4pPr marL="2261768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4pPr>
            <a:lvl5pPr marL="3015691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5pPr>
            <a:lvl6pPr marL="3769614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6pPr>
            <a:lvl7pPr marL="4523537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7pPr>
            <a:lvl8pPr marL="5277460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8pPr>
            <a:lvl9pPr marL="6031382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6907" y="5241047"/>
            <a:ext cx="2619415" cy="83657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937" y="5349826"/>
            <a:ext cx="1285803" cy="602118"/>
          </a:xfrm>
        </p:spPr>
        <p:txBody>
          <a:bodyPr/>
          <a:lstStyle/>
          <a:p>
            <a:fld id="{B6F15528-21DE-4FAA-801E-634DDDAF4B2B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4069055" y="1068608"/>
            <a:ext cx="1005205" cy="964339"/>
          </a:xfrm>
          <a:prstGeom prst="rect">
            <a:avLst/>
          </a:prstGeom>
        </p:spPr>
        <p:txBody>
          <a:bodyPr vert="horz" lIns="150781" tIns="75390" rIns="150781" bIns="75390" rtlCol="0" anchor="ctr">
            <a:noAutofit/>
          </a:bodyPr>
          <a:lstStyle/>
          <a:p>
            <a:pPr lvl="0"/>
            <a:r>
              <a:rPr lang="en-US" sz="13192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327928" y="4791065"/>
            <a:ext cx="1005205" cy="964339"/>
          </a:xfrm>
          <a:prstGeom prst="rect">
            <a:avLst/>
          </a:prstGeom>
        </p:spPr>
        <p:txBody>
          <a:bodyPr vert="horz" lIns="150781" tIns="75390" rIns="150781" bIns="75390" rtlCol="0" anchor="ctr">
            <a:noAutofit/>
          </a:bodyPr>
          <a:lstStyle/>
          <a:p>
            <a:pPr lvl="0"/>
            <a:r>
              <a:rPr lang="en-US" sz="13192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3012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9504" y="4021103"/>
            <a:ext cx="14701123" cy="4493471"/>
          </a:xfrm>
        </p:spPr>
        <p:txBody>
          <a:bodyPr anchor="b">
            <a:normAutofit/>
          </a:bodyPr>
          <a:lstStyle>
            <a:lvl1pPr algn="l">
              <a:defRPr sz="7915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69504" y="8544842"/>
            <a:ext cx="14701123" cy="1203201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6907" y="8099799"/>
            <a:ext cx="2619415" cy="83657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6937" y="8217480"/>
            <a:ext cx="1285803" cy="602118"/>
          </a:xfrm>
        </p:spPr>
        <p:txBody>
          <a:bodyPr/>
          <a:lstStyle/>
          <a:p>
            <a:fld id="{B6F15528-21DE-4FAA-801E-634DDDAF4B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364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699447" y="1005276"/>
            <a:ext cx="13841234" cy="4775059"/>
          </a:xfrm>
        </p:spPr>
        <p:txBody>
          <a:bodyPr anchor="ctr">
            <a:normAutofit/>
          </a:bodyPr>
          <a:lstStyle>
            <a:lvl1pPr algn="l">
              <a:defRPr sz="7915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269503" y="7162588"/>
            <a:ext cx="14701123" cy="138225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3958">
                <a:solidFill>
                  <a:schemeClr val="accent1"/>
                </a:solidFill>
              </a:defRPr>
            </a:lvl1pPr>
            <a:lvl2pPr marL="753923" indent="0">
              <a:buFontTx/>
              <a:buNone/>
              <a:defRPr/>
            </a:lvl2pPr>
            <a:lvl3pPr marL="1507846" indent="0">
              <a:buFontTx/>
              <a:buNone/>
              <a:defRPr/>
            </a:lvl3pPr>
            <a:lvl4pPr marL="2261768" indent="0">
              <a:buFontTx/>
              <a:buNone/>
              <a:defRPr/>
            </a:lvl4pPr>
            <a:lvl5pPr marL="3015691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69504" y="8544842"/>
            <a:ext cx="14701123" cy="1203201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6907" y="8099799"/>
            <a:ext cx="2619415" cy="83657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6937" y="8217480"/>
            <a:ext cx="1285803" cy="602118"/>
          </a:xfrm>
        </p:spPr>
        <p:txBody>
          <a:bodyPr/>
          <a:lstStyle/>
          <a:p>
            <a:fld id="{B6F15528-21DE-4FAA-801E-634DDDAF4B2B}" type="slidenum">
              <a:rPr lang="fr-FR" smtClean="0"/>
              <a:t>‹N°›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4069055" y="1068608"/>
            <a:ext cx="1005205" cy="964339"/>
          </a:xfrm>
          <a:prstGeom prst="rect">
            <a:avLst/>
          </a:prstGeom>
        </p:spPr>
        <p:txBody>
          <a:bodyPr vert="horz" lIns="150781" tIns="75390" rIns="150781" bIns="75390" rtlCol="0" anchor="ctr">
            <a:noAutofit/>
          </a:bodyPr>
          <a:lstStyle/>
          <a:p>
            <a:pPr lvl="0"/>
            <a:r>
              <a:rPr lang="en-US" sz="13192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327928" y="4791065"/>
            <a:ext cx="1005205" cy="964339"/>
          </a:xfrm>
          <a:prstGeom prst="rect">
            <a:avLst/>
          </a:prstGeom>
        </p:spPr>
        <p:txBody>
          <a:bodyPr vert="horz" lIns="150781" tIns="75390" rIns="150781" bIns="75390" rtlCol="0" anchor="ctr">
            <a:noAutofit/>
          </a:bodyPr>
          <a:lstStyle/>
          <a:p>
            <a:pPr lvl="0"/>
            <a:r>
              <a:rPr lang="en-US" sz="13192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2408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9504" y="1034641"/>
            <a:ext cx="14701121" cy="4749366"/>
          </a:xfrm>
        </p:spPr>
        <p:txBody>
          <a:bodyPr anchor="ctr">
            <a:normAutofit/>
          </a:bodyPr>
          <a:lstStyle>
            <a:lvl1pPr algn="l">
              <a:defRPr sz="7915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269503" y="7162588"/>
            <a:ext cx="14701123" cy="138225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3958">
                <a:solidFill>
                  <a:schemeClr val="accent1"/>
                </a:solidFill>
              </a:defRPr>
            </a:lvl1pPr>
            <a:lvl2pPr marL="753923" indent="0">
              <a:buFontTx/>
              <a:buNone/>
              <a:defRPr/>
            </a:lvl2pPr>
            <a:lvl3pPr marL="1507846" indent="0">
              <a:buFontTx/>
              <a:buNone/>
              <a:defRPr/>
            </a:lvl3pPr>
            <a:lvl4pPr marL="2261768" indent="0">
              <a:buFontTx/>
              <a:buNone/>
              <a:defRPr/>
            </a:lvl4pPr>
            <a:lvl5pPr marL="3015691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69504" y="8544842"/>
            <a:ext cx="14701123" cy="1203201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6907" y="8099799"/>
            <a:ext cx="2619415" cy="83657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6937" y="8217480"/>
            <a:ext cx="1285803" cy="602118"/>
          </a:xfrm>
        </p:spPr>
        <p:txBody>
          <a:bodyPr/>
          <a:lstStyle/>
          <a:p>
            <a:fld id="{B6F15528-21DE-4FAA-801E-634DDDAF4B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226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6907" y="1178058"/>
            <a:ext cx="2619415" cy="83657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37624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26759" y="1034638"/>
            <a:ext cx="3640242" cy="8713406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69503" y="1034638"/>
            <a:ext cx="10680303" cy="8713406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6907" y="1178058"/>
            <a:ext cx="2619415" cy="83657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1677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50" b="0" i="0">
                <a:solidFill>
                  <a:srgbClr val="131313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7/9/2026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76396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5626" y="1029204"/>
            <a:ext cx="14695001" cy="211228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9503" y="3518464"/>
            <a:ext cx="14701123" cy="622957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6907" y="1178058"/>
            <a:ext cx="2619415" cy="83657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6560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9504" y="3395031"/>
            <a:ext cx="14701121" cy="2422160"/>
          </a:xfrm>
        </p:spPr>
        <p:txBody>
          <a:bodyPr anchor="b"/>
          <a:lstStyle>
            <a:lvl1pPr algn="l">
              <a:defRPr sz="6596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9504" y="5821444"/>
            <a:ext cx="14701121" cy="1418863"/>
          </a:xfrm>
        </p:spPr>
        <p:txBody>
          <a:bodyPr anchor="t"/>
          <a:lstStyle>
            <a:lvl1pPr marL="0" indent="0" algn="l">
              <a:buNone/>
              <a:defRPr sz="3298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753923" indent="0">
              <a:buNone/>
              <a:defRPr sz="2968">
                <a:solidFill>
                  <a:schemeClr val="tx1">
                    <a:tint val="75000"/>
                  </a:schemeClr>
                </a:solidFill>
              </a:defRPr>
            </a:lvl2pPr>
            <a:lvl3pPr marL="1507846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3pPr>
            <a:lvl4pPr marL="2261768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4pPr>
            <a:lvl5pPr marL="3015691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5pPr>
            <a:lvl6pPr marL="3769614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6pPr>
            <a:lvl7pPr marL="4523537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7pPr>
            <a:lvl8pPr marL="5277460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8pPr>
            <a:lvl9pPr marL="6031382" indent="0">
              <a:buNone/>
              <a:defRPr sz="23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6907" y="5241047"/>
            <a:ext cx="2619415" cy="83657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937" y="5349826"/>
            <a:ext cx="1285803" cy="602118"/>
          </a:xfrm>
        </p:spPr>
        <p:txBody>
          <a:bodyPr/>
          <a:lstStyle/>
          <a:p>
            <a:fld id="{B6F15528-21DE-4FAA-801E-634DDDAF4B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410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9503" y="3518464"/>
            <a:ext cx="7113382" cy="6229579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57242" y="3506297"/>
            <a:ext cx="7113382" cy="6229579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6907" y="1178058"/>
            <a:ext cx="2619415" cy="83657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937" y="1299112"/>
            <a:ext cx="1285803" cy="602118"/>
          </a:xfrm>
        </p:spPr>
        <p:txBody>
          <a:bodyPr/>
          <a:lstStyle/>
          <a:p>
            <a:fld id="{B6F15528-21DE-4FAA-801E-634DDDAF4B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6801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6903" y="3253133"/>
            <a:ext cx="6583849" cy="950299"/>
          </a:xfrm>
        </p:spPr>
        <p:txBody>
          <a:bodyPr anchor="b">
            <a:noAutofit/>
          </a:bodyPr>
          <a:lstStyle>
            <a:lvl1pPr marL="0" indent="0">
              <a:buNone/>
              <a:defRPr sz="3958" b="0"/>
            </a:lvl1pPr>
            <a:lvl2pPr marL="753923" indent="0">
              <a:buNone/>
              <a:defRPr sz="3298" b="1"/>
            </a:lvl2pPr>
            <a:lvl3pPr marL="1507846" indent="0">
              <a:buNone/>
              <a:defRPr sz="2968" b="1"/>
            </a:lvl3pPr>
            <a:lvl4pPr marL="2261768" indent="0">
              <a:buNone/>
              <a:defRPr sz="2638" b="1"/>
            </a:lvl4pPr>
            <a:lvl5pPr marL="3015691" indent="0">
              <a:buNone/>
              <a:defRPr sz="2638" b="1"/>
            </a:lvl5pPr>
            <a:lvl6pPr marL="3769614" indent="0">
              <a:buNone/>
              <a:defRPr sz="2638" b="1"/>
            </a:lvl6pPr>
            <a:lvl7pPr marL="4523537" indent="0">
              <a:buNone/>
              <a:defRPr sz="2638" b="1"/>
            </a:lvl7pPr>
            <a:lvl8pPr marL="5277460" indent="0">
              <a:buNone/>
              <a:defRPr sz="2638" b="1"/>
            </a:lvl8pPr>
            <a:lvl9pPr marL="6031382" indent="0">
              <a:buNone/>
              <a:defRPr sz="2638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9503" y="4203434"/>
            <a:ext cx="7161250" cy="5531093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78119" y="3247810"/>
            <a:ext cx="6594186" cy="950299"/>
          </a:xfrm>
        </p:spPr>
        <p:txBody>
          <a:bodyPr anchor="b">
            <a:noAutofit/>
          </a:bodyPr>
          <a:lstStyle>
            <a:lvl1pPr marL="0" indent="0">
              <a:buNone/>
              <a:defRPr sz="3958" b="0"/>
            </a:lvl1pPr>
            <a:lvl2pPr marL="753923" indent="0">
              <a:buNone/>
              <a:defRPr sz="3298" b="1"/>
            </a:lvl2pPr>
            <a:lvl3pPr marL="1507846" indent="0">
              <a:buNone/>
              <a:defRPr sz="2968" b="1"/>
            </a:lvl3pPr>
            <a:lvl4pPr marL="2261768" indent="0">
              <a:buNone/>
              <a:defRPr sz="2638" b="1"/>
            </a:lvl4pPr>
            <a:lvl5pPr marL="3015691" indent="0">
              <a:buNone/>
              <a:defRPr sz="2638" b="1"/>
            </a:lvl5pPr>
            <a:lvl6pPr marL="3769614" indent="0">
              <a:buNone/>
              <a:defRPr sz="2638" b="1"/>
            </a:lvl6pPr>
            <a:lvl7pPr marL="4523537" indent="0">
              <a:buNone/>
              <a:defRPr sz="2638" b="1"/>
            </a:lvl7pPr>
            <a:lvl8pPr marL="5277460" indent="0">
              <a:buNone/>
              <a:defRPr sz="2638" b="1"/>
            </a:lvl8pPr>
            <a:lvl9pPr marL="6031382" indent="0">
              <a:buNone/>
              <a:defRPr sz="2638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818013" y="4198111"/>
            <a:ext cx="7154293" cy="5531093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7/9/2026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6907" y="1178058"/>
            <a:ext cx="2619415" cy="83657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937" y="1299112"/>
            <a:ext cx="1285803" cy="602118"/>
          </a:xfrm>
        </p:spPr>
        <p:txBody>
          <a:bodyPr/>
          <a:lstStyle/>
          <a:p>
            <a:fld id="{B6F15528-21DE-4FAA-801E-634DDDAF4B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4870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7/9/2026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6907" y="1178058"/>
            <a:ext cx="2619415" cy="83657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018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7/9/2026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6907" y="1178058"/>
            <a:ext cx="2619415" cy="83657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713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9504" y="735632"/>
            <a:ext cx="5779927" cy="1610011"/>
          </a:xfrm>
        </p:spPr>
        <p:txBody>
          <a:bodyPr anchor="b"/>
          <a:lstStyle>
            <a:lvl1pPr algn="l">
              <a:defRPr sz="3298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6383" y="735633"/>
            <a:ext cx="8544243" cy="892967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69504" y="2636231"/>
            <a:ext cx="5779927" cy="7029073"/>
          </a:xfrm>
        </p:spPr>
        <p:txBody>
          <a:bodyPr/>
          <a:lstStyle>
            <a:lvl1pPr marL="0" indent="0">
              <a:buNone/>
              <a:defRPr sz="2309"/>
            </a:lvl1pPr>
            <a:lvl2pPr marL="753923" indent="0">
              <a:buNone/>
              <a:defRPr sz="1979"/>
            </a:lvl2pPr>
            <a:lvl3pPr marL="1507846" indent="0">
              <a:buNone/>
              <a:defRPr sz="1649"/>
            </a:lvl3pPr>
            <a:lvl4pPr marL="2261768" indent="0">
              <a:buNone/>
              <a:defRPr sz="1484"/>
            </a:lvl4pPr>
            <a:lvl5pPr marL="3015691" indent="0">
              <a:buNone/>
              <a:defRPr sz="1484"/>
            </a:lvl5pPr>
            <a:lvl6pPr marL="3769614" indent="0">
              <a:buNone/>
              <a:defRPr sz="1484"/>
            </a:lvl6pPr>
            <a:lvl7pPr marL="4523537" indent="0">
              <a:buNone/>
              <a:defRPr sz="1484"/>
            </a:lvl7pPr>
            <a:lvl8pPr marL="5277460" indent="0">
              <a:buNone/>
              <a:defRPr sz="1484"/>
            </a:lvl8pPr>
            <a:lvl9pPr marL="6031382" indent="0">
              <a:buNone/>
              <a:defRPr sz="1484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6907" y="1178058"/>
            <a:ext cx="2619415" cy="83657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2535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9504" y="7916545"/>
            <a:ext cx="14701123" cy="934593"/>
          </a:xfrm>
        </p:spPr>
        <p:txBody>
          <a:bodyPr anchor="b">
            <a:normAutofit/>
          </a:bodyPr>
          <a:lstStyle>
            <a:lvl1pPr algn="l">
              <a:defRPr sz="3958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69503" y="1047104"/>
            <a:ext cx="14701123" cy="6357131"/>
          </a:xfrm>
        </p:spPr>
        <p:txBody>
          <a:bodyPr anchor="t">
            <a:normAutofit/>
          </a:bodyPr>
          <a:lstStyle>
            <a:lvl1pPr marL="0" indent="0" algn="ctr">
              <a:buNone/>
              <a:defRPr sz="2638"/>
            </a:lvl1pPr>
            <a:lvl2pPr marL="753923" indent="0">
              <a:buNone/>
              <a:defRPr sz="2638"/>
            </a:lvl2pPr>
            <a:lvl3pPr marL="1507846" indent="0">
              <a:buNone/>
              <a:defRPr sz="2638"/>
            </a:lvl3pPr>
            <a:lvl4pPr marL="2261768" indent="0">
              <a:buNone/>
              <a:defRPr sz="2638"/>
            </a:lvl4pPr>
            <a:lvl5pPr marL="3015691" indent="0">
              <a:buNone/>
              <a:defRPr sz="2638"/>
            </a:lvl5pPr>
            <a:lvl6pPr marL="3769614" indent="0">
              <a:buNone/>
              <a:defRPr sz="2638"/>
            </a:lvl6pPr>
            <a:lvl7pPr marL="4523537" indent="0">
              <a:buNone/>
              <a:defRPr sz="2638"/>
            </a:lvl7pPr>
            <a:lvl8pPr marL="5277460" indent="0">
              <a:buNone/>
              <a:defRPr sz="2638"/>
            </a:lvl8pPr>
            <a:lvl9pPr marL="6031382" indent="0">
              <a:buNone/>
              <a:defRPr sz="263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69504" y="8851138"/>
            <a:ext cx="14701123" cy="814168"/>
          </a:xfrm>
        </p:spPr>
        <p:txBody>
          <a:bodyPr>
            <a:normAutofit/>
          </a:bodyPr>
          <a:lstStyle>
            <a:lvl1pPr marL="0" indent="0">
              <a:buNone/>
              <a:defRPr sz="1979"/>
            </a:lvl1pPr>
            <a:lvl2pPr marL="753923" indent="0">
              <a:buNone/>
              <a:defRPr sz="1979"/>
            </a:lvl2pPr>
            <a:lvl3pPr marL="1507846" indent="0">
              <a:buNone/>
              <a:defRPr sz="1649"/>
            </a:lvl3pPr>
            <a:lvl4pPr marL="2261768" indent="0">
              <a:buNone/>
              <a:defRPr sz="1484"/>
            </a:lvl4pPr>
            <a:lvl5pPr marL="3015691" indent="0">
              <a:buNone/>
              <a:defRPr sz="1484"/>
            </a:lvl5pPr>
            <a:lvl6pPr marL="3769614" indent="0">
              <a:buNone/>
              <a:defRPr sz="1484"/>
            </a:lvl6pPr>
            <a:lvl7pPr marL="4523537" indent="0">
              <a:buNone/>
              <a:defRPr sz="1484"/>
            </a:lvl7pPr>
            <a:lvl8pPr marL="5277460" indent="0">
              <a:buNone/>
              <a:defRPr sz="1484"/>
            </a:lvl8pPr>
            <a:lvl9pPr marL="6031382" indent="0">
              <a:buNone/>
              <a:defRPr sz="1484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6907" y="8099799"/>
            <a:ext cx="2619415" cy="836570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6937" y="8217480"/>
            <a:ext cx="1285803" cy="602118"/>
          </a:xfrm>
        </p:spPr>
        <p:txBody>
          <a:bodyPr/>
          <a:lstStyle/>
          <a:p>
            <a:fld id="{B6F15528-21DE-4FAA-801E-634DDDAF4B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0000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2" y="376978"/>
            <a:ext cx="4702031" cy="10947589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44886" y="259"/>
            <a:ext cx="3886057" cy="11301263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301562" cy="113093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5624" y="1029204"/>
            <a:ext cx="14695001" cy="211228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9503" y="3518464"/>
            <a:ext cx="14701123" cy="640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085867" y="10109545"/>
            <a:ext cx="1890173" cy="610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69503" y="10118403"/>
            <a:ext cx="12565061" cy="60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76937" y="1299112"/>
            <a:ext cx="1285803" cy="602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98">
                <a:solidFill>
                  <a:srgbClr val="FEFFFF"/>
                </a:solidFill>
              </a:defRPr>
            </a:lvl1pPr>
          </a:lstStyle>
          <a:p>
            <a:fld id="{B6F15528-21DE-4FAA-801E-634DDDAF4B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795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  <p:sldLayoutId id="2147483722" r:id="rId17"/>
  </p:sldLayoutIdLst>
  <p:txStyles>
    <p:titleStyle>
      <a:lvl1pPr algn="l" defTabSz="753923" rtl="0" eaLnBrk="1" latinLnBrk="0" hangingPunct="1">
        <a:spcBef>
          <a:spcPct val="0"/>
        </a:spcBef>
        <a:buNone/>
        <a:defRPr sz="5936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565442" indent="-565442" algn="l" defTabSz="753923" rtl="0" eaLnBrk="1" latinLnBrk="0" hangingPunct="1">
        <a:spcBef>
          <a:spcPts val="1649"/>
        </a:spcBef>
        <a:spcAft>
          <a:spcPts val="0"/>
        </a:spcAft>
        <a:buClr>
          <a:schemeClr val="accent1"/>
        </a:buClr>
        <a:buFont typeface="Wingdings 3" charset="2"/>
        <a:buChar char=""/>
        <a:defRPr sz="296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1225125" indent="-471202" algn="l" defTabSz="753923" rtl="0" eaLnBrk="1" latinLnBrk="0" hangingPunct="1">
        <a:spcBef>
          <a:spcPts val="1649"/>
        </a:spcBef>
        <a:spcAft>
          <a:spcPts val="0"/>
        </a:spcAft>
        <a:buClr>
          <a:schemeClr val="accent1"/>
        </a:buClr>
        <a:buFont typeface="Wingdings 3" charset="2"/>
        <a:buChar char=""/>
        <a:defRPr sz="263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884807" indent="-376961" algn="l" defTabSz="753923" rtl="0" eaLnBrk="1" latinLnBrk="0" hangingPunct="1">
        <a:spcBef>
          <a:spcPts val="1649"/>
        </a:spcBef>
        <a:spcAft>
          <a:spcPts val="0"/>
        </a:spcAft>
        <a:buClr>
          <a:schemeClr val="accent1"/>
        </a:buClr>
        <a:buFont typeface="Wingdings 3" charset="2"/>
        <a:buChar char=""/>
        <a:defRPr sz="230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2638730" indent="-376961" algn="l" defTabSz="753923" rtl="0" eaLnBrk="1" latinLnBrk="0" hangingPunct="1">
        <a:spcBef>
          <a:spcPts val="1649"/>
        </a:spcBef>
        <a:spcAft>
          <a:spcPts val="0"/>
        </a:spcAft>
        <a:buClr>
          <a:schemeClr val="accent1"/>
        </a:buClr>
        <a:buFont typeface="Wingdings 3" charset="2"/>
        <a:buChar char=""/>
        <a:defRPr sz="197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3392653" indent="-376961" algn="l" defTabSz="753923" rtl="0" eaLnBrk="1" latinLnBrk="0" hangingPunct="1">
        <a:spcBef>
          <a:spcPts val="1649"/>
        </a:spcBef>
        <a:spcAft>
          <a:spcPts val="0"/>
        </a:spcAft>
        <a:buClr>
          <a:schemeClr val="accent1"/>
        </a:buClr>
        <a:buFont typeface="Wingdings 3" charset="2"/>
        <a:buChar char=""/>
        <a:defRPr sz="197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4146575" indent="-376961" algn="l" defTabSz="753923" rtl="0" eaLnBrk="1" latinLnBrk="0" hangingPunct="1">
        <a:spcBef>
          <a:spcPts val="1649"/>
        </a:spcBef>
        <a:spcAft>
          <a:spcPts val="0"/>
        </a:spcAft>
        <a:buClr>
          <a:schemeClr val="accent1"/>
        </a:buClr>
        <a:buFont typeface="Wingdings 3" charset="2"/>
        <a:buChar char=""/>
        <a:defRPr sz="197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4900498" indent="-376961" algn="l" defTabSz="753923" rtl="0" eaLnBrk="1" latinLnBrk="0" hangingPunct="1">
        <a:spcBef>
          <a:spcPts val="1649"/>
        </a:spcBef>
        <a:spcAft>
          <a:spcPts val="0"/>
        </a:spcAft>
        <a:buClr>
          <a:schemeClr val="accent1"/>
        </a:buClr>
        <a:buFont typeface="Wingdings 3" charset="2"/>
        <a:buChar char=""/>
        <a:defRPr sz="197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5654421" indent="-376961" algn="l" defTabSz="753923" rtl="0" eaLnBrk="1" latinLnBrk="0" hangingPunct="1">
        <a:spcBef>
          <a:spcPts val="1649"/>
        </a:spcBef>
        <a:spcAft>
          <a:spcPts val="0"/>
        </a:spcAft>
        <a:buClr>
          <a:schemeClr val="accent1"/>
        </a:buClr>
        <a:buFont typeface="Wingdings 3" charset="2"/>
        <a:buChar char=""/>
        <a:defRPr sz="197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6408344" indent="-376961" algn="l" defTabSz="753923" rtl="0" eaLnBrk="1" latinLnBrk="0" hangingPunct="1">
        <a:spcBef>
          <a:spcPts val="1649"/>
        </a:spcBef>
        <a:spcAft>
          <a:spcPts val="0"/>
        </a:spcAft>
        <a:buClr>
          <a:schemeClr val="accent1"/>
        </a:buClr>
        <a:buFont typeface="Wingdings 3" charset="2"/>
        <a:buChar char=""/>
        <a:defRPr sz="197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3923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23" algn="l" defTabSz="753923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846" algn="l" defTabSz="753923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768" algn="l" defTabSz="753923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691" algn="l" defTabSz="753923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614" algn="l" defTabSz="753923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537" algn="l" defTabSz="753923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460" algn="l" defTabSz="753923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382" algn="l" defTabSz="753923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CBCBC2-993C-4DD2-A46D-710F7DAE1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1250" y="701675"/>
            <a:ext cx="14701120" cy="3081630"/>
          </a:xfrm>
        </p:spPr>
        <p:txBody>
          <a:bodyPr>
            <a:noAutofit/>
          </a:bodyPr>
          <a:lstStyle/>
          <a:p>
            <a:pPr algn="ctr"/>
            <a:r>
              <a:rPr lang="fr-FR" sz="80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CESCE</a:t>
            </a:r>
            <a:br>
              <a:rPr lang="fr-FR" sz="44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fr-FR" sz="44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Comité d’Education à la Santé, à la Citoyenneté et à l’Environnement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EF9F02-DA80-4652-BEC4-478B2758B3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03650" y="4740275"/>
            <a:ext cx="14701121" cy="2565735"/>
          </a:xfrm>
        </p:spPr>
        <p:txBody>
          <a:bodyPr>
            <a:normAutofit lnSpcReduction="10000"/>
          </a:bodyPr>
          <a:lstStyle/>
          <a:p>
            <a:pPr algn="ctr"/>
            <a:r>
              <a:rPr lang="fr-FR" sz="4000" b="1" dirty="0"/>
              <a:t>Bilan synthétique de l’Année 2025-2026 </a:t>
            </a:r>
          </a:p>
          <a:p>
            <a:pPr algn="ctr"/>
            <a:r>
              <a:rPr lang="fr-FR" sz="6000" b="1" dirty="0"/>
              <a:t>&amp; </a:t>
            </a:r>
          </a:p>
          <a:p>
            <a:pPr algn="ctr"/>
            <a:r>
              <a:rPr lang="fr-FR" sz="4000" b="1" dirty="0"/>
              <a:t>Perspectives pour la Rentrée 2026-2027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F2FF964-4965-4FE6-A2BA-BD20CADDC440}"/>
              </a:ext>
            </a:extLst>
          </p:cNvPr>
          <p:cNvSpPr txBox="1"/>
          <p:nvPr/>
        </p:nvSpPr>
        <p:spPr>
          <a:xfrm>
            <a:off x="3837540" y="8702675"/>
            <a:ext cx="1447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Cité Scolaire de Quillan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A0D2AB0-0644-49D2-9EB7-07C88E5C9010}"/>
              </a:ext>
            </a:extLst>
          </p:cNvPr>
          <p:cNvSpPr txBox="1"/>
          <p:nvPr/>
        </p:nvSpPr>
        <p:spPr>
          <a:xfrm>
            <a:off x="7308850" y="10074275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/>
              <a:t>Présentation réalisée par Mme MBIDA, Principale Adjointe &amp; Proviseure Adjointe</a:t>
            </a:r>
          </a:p>
        </p:txBody>
      </p:sp>
    </p:spTree>
    <p:extLst>
      <p:ext uri="{BB962C8B-B14F-4D97-AF65-F5344CB8AC3E}">
        <p14:creationId xmlns:p14="http://schemas.microsoft.com/office/powerpoint/2010/main" val="94334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706" y="0"/>
            <a:ext cx="20088393" cy="109944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6242050" y="1046565"/>
            <a:ext cx="13185777" cy="9355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">
              <a:lnSpc>
                <a:spcPct val="100000"/>
              </a:lnSpc>
              <a:spcBef>
                <a:spcPts val="95"/>
              </a:spcBef>
            </a:pPr>
            <a:r>
              <a:rPr sz="6000" b="1" spc="90" dirty="0">
                <a:solidFill>
                  <a:srgbClr val="111111"/>
                </a:solidFill>
                <a:latin typeface="Calibri"/>
                <a:cs typeface="Calibri"/>
              </a:rPr>
              <a:t>H</a:t>
            </a:r>
            <a:r>
              <a:rPr lang="fr-FR" sz="6000" b="1" spc="90" dirty="0">
                <a:solidFill>
                  <a:srgbClr val="111111"/>
                </a:solidFill>
                <a:latin typeface="Calibri"/>
                <a:cs typeface="Calibri"/>
              </a:rPr>
              <a:t>a</a:t>
            </a:r>
            <a:r>
              <a:rPr sz="6000" b="1" spc="90" dirty="0" err="1">
                <a:solidFill>
                  <a:srgbClr val="111111"/>
                </a:solidFill>
                <a:latin typeface="Calibri"/>
                <a:cs typeface="Calibri"/>
              </a:rPr>
              <a:t>rcèlement</a:t>
            </a:r>
            <a:r>
              <a:rPr sz="6000" b="1" spc="130" dirty="0">
                <a:solidFill>
                  <a:srgbClr val="111111"/>
                </a:solidFill>
                <a:latin typeface="Calibri"/>
                <a:cs typeface="Calibri"/>
              </a:rPr>
              <a:t> </a:t>
            </a:r>
            <a:r>
              <a:rPr sz="6000" b="1" spc="26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&amp;</a:t>
            </a:r>
            <a:r>
              <a:rPr sz="6000" b="1" spc="-459" dirty="0">
                <a:latin typeface="Calibri"/>
                <a:cs typeface="Calibri"/>
              </a:rPr>
              <a:t> </a:t>
            </a:r>
            <a:r>
              <a:rPr sz="6000" b="1" dirty="0">
                <a:solidFill>
                  <a:srgbClr val="151515"/>
                </a:solidFill>
                <a:latin typeface="Calibri"/>
                <a:cs typeface="Calibri"/>
              </a:rPr>
              <a:t>EVARS</a:t>
            </a:r>
            <a:endParaRPr sz="6000" b="1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6564" y="5248116"/>
            <a:ext cx="3443776" cy="290143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37401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945"/>
              </a:spcBef>
            </a:pPr>
            <a:r>
              <a:rPr sz="9500" spc="430" dirty="0">
                <a:solidFill>
                  <a:srgbClr val="0070C0"/>
                </a:solidFill>
                <a:latin typeface="Times New Roman"/>
                <a:cs typeface="Times New Roman"/>
              </a:rPr>
              <a:t>Primé</a:t>
            </a:r>
            <a:endParaRPr sz="9500" dirty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marR="8890" algn="ctr">
              <a:lnSpc>
                <a:spcPct val="100000"/>
              </a:lnSpc>
              <a:spcBef>
                <a:spcPts val="625"/>
              </a:spcBef>
            </a:pPr>
            <a:r>
              <a:rPr lang="fr-FR" sz="4400" spc="480" baseline="-6775" dirty="0">
                <a:solidFill>
                  <a:srgbClr val="314D87"/>
                </a:solidFill>
                <a:latin typeface="Calibri"/>
                <a:cs typeface="Calibri"/>
              </a:rPr>
              <a:t>1</a:t>
            </a:r>
            <a:r>
              <a:rPr lang="fr-FR" sz="3200" spc="480" baseline="30000" dirty="0">
                <a:solidFill>
                  <a:srgbClr val="314D87"/>
                </a:solidFill>
                <a:latin typeface="Calibri"/>
                <a:cs typeface="Calibri"/>
              </a:rPr>
              <a:t>er </a:t>
            </a:r>
            <a:r>
              <a:rPr sz="3200" spc="-209" baseline="12195" dirty="0">
                <a:solidFill>
                  <a:srgbClr val="314D87"/>
                </a:solidFill>
                <a:latin typeface="Calibri"/>
                <a:cs typeface="Calibri"/>
              </a:rPr>
              <a:t> </a:t>
            </a:r>
            <a:r>
              <a:rPr sz="3200" spc="135" dirty="0">
                <a:solidFill>
                  <a:srgbClr val="012679"/>
                </a:solidFill>
                <a:latin typeface="Calibri"/>
                <a:cs typeface="Calibri"/>
              </a:rPr>
              <a:t>PRIX</a:t>
            </a:r>
            <a:r>
              <a:rPr sz="3200" spc="150" dirty="0">
                <a:solidFill>
                  <a:srgbClr val="012679"/>
                </a:solidFill>
                <a:latin typeface="Calibri"/>
                <a:cs typeface="Calibri"/>
              </a:rPr>
              <a:t> </a:t>
            </a:r>
            <a:r>
              <a:rPr lang="fr-FR" sz="3200" spc="80" dirty="0">
                <a:solidFill>
                  <a:srgbClr val="283D8E"/>
                </a:solidFill>
                <a:latin typeface="Calibri"/>
                <a:cs typeface="Calibri"/>
              </a:rPr>
              <a:t>DEPARTEMENTAL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27460" y="10352822"/>
            <a:ext cx="2573655" cy="2806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650" spc="60" dirty="0" err="1">
                <a:solidFill>
                  <a:srgbClr val="1C3F8E"/>
                </a:solidFill>
                <a:latin typeface="Calibri"/>
                <a:cs typeface="Calibri"/>
              </a:rPr>
              <a:t>Cit</a:t>
            </a:r>
            <a:r>
              <a:rPr sz="1650" spc="80" dirty="0" err="1">
                <a:solidFill>
                  <a:srgbClr val="1C387C"/>
                </a:solidFill>
                <a:latin typeface="Calibri"/>
                <a:cs typeface="Calibri"/>
              </a:rPr>
              <a:t>é</a:t>
            </a:r>
            <a:r>
              <a:rPr sz="1650" spc="229" dirty="0">
                <a:solidFill>
                  <a:srgbClr val="1C387C"/>
                </a:solidFill>
                <a:latin typeface="Calibri"/>
                <a:cs typeface="Calibri"/>
              </a:rPr>
              <a:t> </a:t>
            </a:r>
            <a:r>
              <a:rPr sz="1650" spc="245" dirty="0" err="1">
                <a:solidFill>
                  <a:srgbClr val="083377"/>
                </a:solidFill>
                <a:latin typeface="Calibri"/>
                <a:cs typeface="Calibri"/>
              </a:rPr>
              <a:t>Scol</a:t>
            </a:r>
            <a:r>
              <a:rPr lang="fr-FR" sz="1650" spc="245" dirty="0">
                <a:solidFill>
                  <a:srgbClr val="083377"/>
                </a:solidFill>
                <a:latin typeface="Calibri"/>
                <a:cs typeface="Calibri"/>
              </a:rPr>
              <a:t>a</a:t>
            </a:r>
            <a:r>
              <a:rPr sz="1650" spc="-210" dirty="0">
                <a:solidFill>
                  <a:srgbClr val="083377"/>
                </a:solidFill>
                <a:latin typeface="Calibri"/>
                <a:cs typeface="Calibri"/>
              </a:rPr>
              <a:t> </a:t>
            </a:r>
            <a:r>
              <a:rPr sz="1650" spc="200" dirty="0">
                <a:solidFill>
                  <a:srgbClr val="163D91"/>
                </a:solidFill>
                <a:latin typeface="Calibri"/>
                <a:cs typeface="Calibri"/>
              </a:rPr>
              <a:t>ire</a:t>
            </a:r>
            <a:r>
              <a:rPr sz="1650" spc="-95" dirty="0">
                <a:solidFill>
                  <a:srgbClr val="163D91"/>
                </a:solidFill>
                <a:latin typeface="Calibri"/>
                <a:cs typeface="Calibri"/>
              </a:rPr>
              <a:t> </a:t>
            </a:r>
            <a:r>
              <a:rPr lang="fr-FR" sz="1650" spc="229" dirty="0">
                <a:solidFill>
                  <a:srgbClr val="233B85"/>
                </a:solidFill>
                <a:latin typeface="Calibri"/>
                <a:cs typeface="Calibri"/>
              </a:rPr>
              <a:t>Quillan</a:t>
            </a:r>
            <a:endParaRPr sz="165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852650" y="2874818"/>
            <a:ext cx="410014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2400" b="1" spc="254" dirty="0">
                <a:solidFill>
                  <a:srgbClr val="FFC000"/>
                </a:solidFill>
                <a:latin typeface="Calibri"/>
                <a:cs typeface="Calibri"/>
              </a:rPr>
              <a:t>Parcours Citoyen et santé</a:t>
            </a:r>
            <a:endParaRPr sz="2400" b="1" dirty="0">
              <a:solidFill>
                <a:srgbClr val="FFC000"/>
              </a:solidFill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75935" y="4149714"/>
            <a:ext cx="10516235" cy="156998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120"/>
              </a:spcBef>
            </a:pPr>
            <a:r>
              <a:rPr lang="fr-FR" sz="3200" b="1" spc="140" dirty="0">
                <a:solidFill>
                  <a:srgbClr val="0070C0"/>
                </a:solidFill>
                <a:latin typeface="Calibri"/>
                <a:cs typeface="Calibri"/>
              </a:rPr>
              <a:t>Travail collaboratif en faveur du bien être</a:t>
            </a:r>
            <a:endParaRPr sz="3200" dirty="0">
              <a:solidFill>
                <a:srgbClr val="0070C0"/>
              </a:solidFill>
              <a:latin typeface="Calibri"/>
              <a:cs typeface="Calibri"/>
            </a:endParaRPr>
          </a:p>
          <a:p>
            <a:pPr marL="12700" marR="5080" indent="5080">
              <a:lnSpc>
                <a:spcPct val="121800"/>
              </a:lnSpc>
              <a:spcBef>
                <a:spcPts val="1530"/>
              </a:spcBef>
            </a:pPr>
            <a:r>
              <a:rPr sz="2400" spc="60" dirty="0">
                <a:solidFill>
                  <a:srgbClr val="383838"/>
                </a:solidFill>
                <a:latin typeface="Calibri"/>
                <a:cs typeface="Calibri"/>
              </a:rPr>
              <a:t>Dans</a:t>
            </a:r>
            <a:r>
              <a:rPr sz="2400" spc="-114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24242"/>
                </a:solidFill>
                <a:latin typeface="Calibri"/>
                <a:cs typeface="Calibri"/>
              </a:rPr>
              <a:t>le</a:t>
            </a:r>
            <a:r>
              <a:rPr sz="2400" spc="-175" dirty="0">
                <a:solidFill>
                  <a:srgbClr val="424242"/>
                </a:solidFill>
                <a:latin typeface="Calibri"/>
                <a:cs typeface="Calibri"/>
              </a:rPr>
              <a:t> </a:t>
            </a:r>
            <a:r>
              <a:rPr sz="2400" spc="55" dirty="0">
                <a:solidFill>
                  <a:srgbClr val="313131"/>
                </a:solidFill>
                <a:latin typeface="Calibri"/>
                <a:cs typeface="Calibri"/>
              </a:rPr>
              <a:t>cadre</a:t>
            </a:r>
            <a:r>
              <a:rPr sz="2400" spc="-130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sz="2400" spc="75" dirty="0">
                <a:solidFill>
                  <a:srgbClr val="2A2A2A"/>
                </a:solidFill>
                <a:latin typeface="Calibri"/>
                <a:cs typeface="Calibri"/>
              </a:rPr>
              <a:t>du</a:t>
            </a:r>
            <a:r>
              <a:rPr sz="2400" spc="-235" dirty="0">
                <a:solidFill>
                  <a:srgbClr val="2A2A2A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62626"/>
                </a:solidFill>
                <a:latin typeface="Calibri"/>
                <a:cs typeface="Calibri"/>
              </a:rPr>
              <a:t>Concours</a:t>
            </a:r>
            <a:r>
              <a:rPr sz="2400" spc="15" dirty="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32323"/>
                </a:solidFill>
                <a:latin typeface="Calibri"/>
                <a:cs typeface="Calibri"/>
              </a:rPr>
              <a:t>National</a:t>
            </a:r>
            <a:r>
              <a:rPr sz="2400" spc="-30" dirty="0">
                <a:solidFill>
                  <a:srgbClr val="232323"/>
                </a:solidFill>
                <a:latin typeface="Calibri"/>
                <a:cs typeface="Calibri"/>
              </a:rPr>
              <a:t> </a:t>
            </a:r>
            <a:r>
              <a:rPr sz="2400" spc="-130" dirty="0">
                <a:solidFill>
                  <a:srgbClr val="363636"/>
                </a:solidFill>
                <a:latin typeface="Calibri"/>
                <a:cs typeface="Calibri"/>
              </a:rPr>
              <a:t>«</a:t>
            </a:r>
            <a:r>
              <a:rPr sz="2400" spc="-204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D4B5E"/>
                </a:solidFill>
                <a:latin typeface="Calibri"/>
                <a:cs typeface="Calibri"/>
              </a:rPr>
              <a:t>Non</a:t>
            </a:r>
            <a:r>
              <a:rPr sz="2400" spc="80" dirty="0">
                <a:solidFill>
                  <a:srgbClr val="3D4B5E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43434"/>
                </a:solidFill>
                <a:latin typeface="Calibri"/>
                <a:cs typeface="Calibri"/>
              </a:rPr>
              <a:t>Au</a:t>
            </a:r>
            <a:r>
              <a:rPr sz="2400" spc="41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63636"/>
                </a:solidFill>
                <a:latin typeface="Calibri"/>
                <a:cs typeface="Calibri"/>
              </a:rPr>
              <a:t>Harcèlement</a:t>
            </a:r>
            <a:r>
              <a:rPr sz="2400" spc="75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sz="2400" spc="-45" dirty="0">
                <a:solidFill>
                  <a:srgbClr val="2F2F2F"/>
                </a:solidFill>
                <a:latin typeface="Calibri"/>
                <a:cs typeface="Calibri"/>
              </a:rPr>
              <a:t>»</a:t>
            </a:r>
            <a:r>
              <a:rPr sz="2400" spc="-175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sz="2400" spc="65" dirty="0">
                <a:solidFill>
                  <a:srgbClr val="282828"/>
                </a:solidFill>
                <a:latin typeface="Calibri"/>
                <a:cs typeface="Calibri"/>
              </a:rPr>
              <a:t>(NAH),</a:t>
            </a:r>
            <a:r>
              <a:rPr sz="2400" spc="-40" dirty="0">
                <a:solidFill>
                  <a:srgbClr val="28282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B3B3B"/>
                </a:solidFill>
                <a:latin typeface="Calibri"/>
                <a:cs typeface="Calibri"/>
              </a:rPr>
              <a:t>les</a:t>
            </a:r>
            <a:r>
              <a:rPr sz="2400" spc="-204" dirty="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13131"/>
                </a:solidFill>
                <a:latin typeface="Calibri"/>
                <a:cs typeface="Calibri"/>
              </a:rPr>
              <a:t>élèves</a:t>
            </a:r>
            <a:r>
              <a:rPr sz="2400" spc="-95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sz="2400" spc="75" dirty="0">
                <a:solidFill>
                  <a:srgbClr val="383838"/>
                </a:solidFill>
                <a:latin typeface="Calibri"/>
                <a:cs typeface="Calibri"/>
              </a:rPr>
              <a:t>de</a:t>
            </a:r>
            <a:r>
              <a:rPr sz="2400" spc="-125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62626"/>
                </a:solidFill>
                <a:latin typeface="Calibri"/>
                <a:cs typeface="Calibri"/>
              </a:rPr>
              <a:t>la</a:t>
            </a:r>
            <a:r>
              <a:rPr sz="2400" spc="-95" dirty="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2F2F2F"/>
                </a:solidFill>
                <a:latin typeface="Calibri"/>
                <a:cs typeface="Calibri"/>
              </a:rPr>
              <a:t>section </a:t>
            </a:r>
            <a:r>
              <a:rPr sz="2400" spc="-10" dirty="0">
                <a:solidFill>
                  <a:srgbClr val="333333"/>
                </a:solidFill>
                <a:latin typeface="Calibri"/>
                <a:cs typeface="Calibri"/>
              </a:rPr>
              <a:t>professionnelle</a:t>
            </a:r>
            <a:r>
              <a:rPr sz="2400" spc="-15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83838"/>
                </a:solidFill>
                <a:latin typeface="Calibri"/>
                <a:cs typeface="Calibri"/>
              </a:rPr>
              <a:t>se</a:t>
            </a:r>
            <a:r>
              <a:rPr sz="2400" spc="-140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400" spc="-30" dirty="0">
                <a:solidFill>
                  <a:srgbClr val="3A3A3A"/>
                </a:solidFill>
                <a:latin typeface="Calibri"/>
                <a:cs typeface="Calibri"/>
              </a:rPr>
              <a:t>sont</a:t>
            </a:r>
            <a:r>
              <a:rPr sz="2400" spc="-120" dirty="0">
                <a:solidFill>
                  <a:srgbClr val="3A3A3A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33333"/>
                </a:solidFill>
                <a:latin typeface="Calibri"/>
                <a:cs typeface="Calibri"/>
              </a:rPr>
              <a:t>distingués</a:t>
            </a:r>
            <a:r>
              <a:rPr sz="2400" spc="-4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400" spc="75" dirty="0">
                <a:solidFill>
                  <a:srgbClr val="3D3D3D"/>
                </a:solidFill>
                <a:latin typeface="Calibri"/>
                <a:cs typeface="Calibri"/>
              </a:rPr>
              <a:t>de</a:t>
            </a:r>
            <a:r>
              <a:rPr sz="2400" spc="-160" dirty="0">
                <a:solidFill>
                  <a:srgbClr val="3D3D3D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B3B3B"/>
                </a:solidFill>
                <a:latin typeface="Calibri"/>
                <a:cs typeface="Calibri"/>
              </a:rPr>
              <a:t>manière</a:t>
            </a:r>
            <a:r>
              <a:rPr sz="2400" spc="5" dirty="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solidFill>
                  <a:srgbClr val="383838"/>
                </a:solidFill>
                <a:latin typeface="Calibri"/>
                <a:cs typeface="Calibri"/>
              </a:rPr>
              <a:t>exceptionnelle</a:t>
            </a:r>
            <a:r>
              <a:rPr sz="2400" spc="-215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400" spc="-50" dirty="0">
                <a:solidFill>
                  <a:srgbClr val="3A3A3A"/>
                </a:solidFill>
                <a:latin typeface="Calibri"/>
                <a:cs typeface="Calibri"/>
              </a:rPr>
              <a:t>: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597525" y="6141525"/>
            <a:ext cx="10601960" cy="9401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97840" marR="5080" indent="-485775">
              <a:lnSpc>
                <a:spcPct val="130700"/>
              </a:lnSpc>
              <a:spcBef>
                <a:spcPts val="95"/>
              </a:spcBef>
              <a:buFont typeface="Wingdings" panose="05000000000000000000" pitchFamily="2" charset="2"/>
              <a:buChar char="Ø"/>
              <a:tabLst>
                <a:tab pos="494030" algn="l"/>
              </a:tabLst>
            </a:pPr>
            <a:r>
              <a:rPr sz="2400" b="1" spc="-5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Lycée</a:t>
            </a:r>
            <a:r>
              <a:rPr sz="2400" b="1" spc="-11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spc="6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primé</a:t>
            </a:r>
            <a:r>
              <a:rPr sz="2400" b="1" spc="-11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spc="-1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</a:t>
            </a:r>
            <a:r>
              <a:rPr sz="2400" b="1" spc="-13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spc="6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1er</a:t>
            </a:r>
            <a:r>
              <a:rPr sz="2400" b="1" spc="-10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spc="12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prix</a:t>
            </a:r>
            <a:r>
              <a:rPr sz="2400" b="1" spc="-15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spc="7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national</a:t>
            </a:r>
            <a:r>
              <a:rPr sz="2400" b="1" spc="-3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sz="2400" b="1" spc="-8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20" dirty="0">
                <a:solidFill>
                  <a:srgbClr val="3F3F3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Pour</a:t>
            </a:r>
            <a:r>
              <a:rPr sz="2400" spc="80" dirty="0">
                <a:solidFill>
                  <a:srgbClr val="3F3F3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14" dirty="0">
                <a:solidFill>
                  <a:srgbClr val="3B3B3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</a:t>
            </a:r>
            <a:r>
              <a:rPr sz="2400" spc="-10" dirty="0">
                <a:solidFill>
                  <a:srgbClr val="3B3B3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meilleure</a:t>
            </a:r>
            <a:r>
              <a:rPr sz="2400" spc="-85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vidéo</a:t>
            </a:r>
            <a:r>
              <a:rPr sz="2400" spc="-145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D3D3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sz="2400" spc="-85" dirty="0">
                <a:solidFill>
                  <a:srgbClr val="3D3D3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A3A3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lutte</a:t>
            </a:r>
            <a:r>
              <a:rPr sz="2400" spc="-160" dirty="0">
                <a:solidFill>
                  <a:srgbClr val="3A3A3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contre</a:t>
            </a:r>
            <a:r>
              <a:rPr sz="2400" spc="-45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35" dirty="0">
                <a:solidFill>
                  <a:srgbClr val="3D3D3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</a:t>
            </a:r>
            <a:r>
              <a:rPr sz="2400" spc="-165" dirty="0">
                <a:solidFill>
                  <a:srgbClr val="3D3D3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harcèlement </a:t>
            </a:r>
            <a:r>
              <a:rPr sz="2400" spc="-55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sexiste</a:t>
            </a:r>
            <a:r>
              <a:rPr sz="2400" spc="-10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65" dirty="0">
                <a:solidFill>
                  <a:srgbClr val="3A3A3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</a:t>
            </a:r>
            <a:r>
              <a:rPr sz="2400" spc="-175" dirty="0">
                <a:solidFill>
                  <a:srgbClr val="3A3A3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sexuel.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632450" y="7419747"/>
            <a:ext cx="10532110" cy="8826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4804" marR="5080" indent="-342900">
              <a:lnSpc>
                <a:spcPct val="121800"/>
              </a:lnSpc>
              <a:spcBef>
                <a:spcPts val="100"/>
              </a:spcBef>
              <a:buSzPct val="86363"/>
              <a:buFont typeface="Wingdings" panose="05000000000000000000" pitchFamily="2" charset="2"/>
              <a:buChar char="Ø"/>
              <a:tabLst>
                <a:tab pos="513080" algn="l"/>
              </a:tabLst>
            </a:pPr>
            <a:r>
              <a:rPr lang="fr-FR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Partenariat </a:t>
            </a:r>
            <a:r>
              <a:rPr sz="2400" b="1" spc="9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:</a:t>
            </a:r>
            <a:r>
              <a:rPr sz="2400" b="1" spc="-2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383838"/>
                </a:solidFill>
                <a:latin typeface="Calibri"/>
                <a:cs typeface="Calibri"/>
              </a:rPr>
              <a:t>intervention de la gendarmerie de Carcassonne (phénomène de harcèlement, rappel de la loi) </a:t>
            </a:r>
            <a:endParaRPr sz="22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682175" y="8642256"/>
            <a:ext cx="9973945" cy="8826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080" indent="-342900">
              <a:lnSpc>
                <a:spcPct val="121800"/>
              </a:lnSpc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sz="2400" b="1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Action</a:t>
            </a:r>
            <a:r>
              <a:rPr sz="2400" b="1" spc="-14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2400" b="1" spc="17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EVARS</a:t>
            </a:r>
            <a:r>
              <a:rPr lang="fr-FR" sz="2400" b="1" spc="17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2400" b="1" spc="17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:</a:t>
            </a:r>
            <a:r>
              <a:rPr sz="2400" b="1" spc="-2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63636"/>
                </a:solidFill>
                <a:latin typeface="Calibri"/>
                <a:cs typeface="Calibri"/>
              </a:rPr>
              <a:t>Forum</a:t>
            </a:r>
            <a:r>
              <a:rPr sz="2400" spc="-114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83838"/>
                </a:solidFill>
                <a:latin typeface="Calibri"/>
                <a:cs typeface="Calibri"/>
              </a:rPr>
              <a:t>d'échanges</a:t>
            </a:r>
            <a:r>
              <a:rPr sz="2400" spc="-60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D3D3D"/>
                </a:solidFill>
                <a:latin typeface="Calibri"/>
                <a:cs typeface="Calibri"/>
              </a:rPr>
              <a:t>et</a:t>
            </a:r>
            <a:r>
              <a:rPr sz="2400" spc="-204" dirty="0">
                <a:solidFill>
                  <a:srgbClr val="3D3D3D"/>
                </a:solidFill>
                <a:latin typeface="Calibri"/>
                <a:cs typeface="Calibri"/>
              </a:rPr>
              <a:t> </a:t>
            </a:r>
            <a:r>
              <a:rPr sz="2400" spc="65" dirty="0">
                <a:solidFill>
                  <a:srgbClr val="2F2F2F"/>
                </a:solidFill>
                <a:latin typeface="Calibri"/>
                <a:cs typeface="Calibri"/>
              </a:rPr>
              <a:t>débats"50e</a:t>
            </a:r>
            <a:r>
              <a:rPr sz="2400" spc="-20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63636"/>
                </a:solidFill>
                <a:latin typeface="Calibri"/>
                <a:cs typeface="Calibri"/>
              </a:rPr>
              <a:t>hurlants"</a:t>
            </a:r>
            <a:r>
              <a:rPr sz="2400" spc="30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A3A3A"/>
                </a:solidFill>
                <a:latin typeface="Calibri"/>
                <a:cs typeface="Calibri"/>
              </a:rPr>
              <a:t>sur</a:t>
            </a:r>
            <a:r>
              <a:rPr sz="2400" spc="-35" dirty="0">
                <a:solidFill>
                  <a:srgbClr val="3A3A3A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D3D3D"/>
                </a:solidFill>
                <a:latin typeface="Calibri"/>
                <a:cs typeface="Calibri"/>
              </a:rPr>
              <a:t>le</a:t>
            </a:r>
            <a:r>
              <a:rPr sz="2400" spc="-185" dirty="0">
                <a:solidFill>
                  <a:srgbClr val="3D3D3D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43434"/>
                </a:solidFill>
                <a:latin typeface="Calibri"/>
                <a:cs typeface="Calibri"/>
              </a:rPr>
              <a:t>cyberharcèlement </a:t>
            </a:r>
            <a:r>
              <a:rPr sz="2400" spc="-20" dirty="0">
                <a:solidFill>
                  <a:srgbClr val="2A2A2A"/>
                </a:solidFill>
                <a:latin typeface="Calibri"/>
                <a:cs typeface="Calibri"/>
              </a:rPr>
              <a:t>(collège)</a:t>
            </a:r>
            <a:r>
              <a:rPr sz="2400" spc="-35" dirty="0">
                <a:solidFill>
                  <a:srgbClr val="2A2A2A"/>
                </a:solidFill>
                <a:latin typeface="Calibri"/>
                <a:cs typeface="Calibri"/>
              </a:rPr>
              <a:t> </a:t>
            </a:r>
            <a:r>
              <a:rPr sz="2400" spc="120" dirty="0">
                <a:solidFill>
                  <a:srgbClr val="383838"/>
                </a:solidFill>
                <a:latin typeface="Calibri"/>
                <a:cs typeface="Calibri"/>
              </a:rPr>
              <a:t>&amp;</a:t>
            </a:r>
            <a:r>
              <a:rPr sz="2400" spc="-190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400" spc="-25" dirty="0">
                <a:solidFill>
                  <a:srgbClr val="2F2F2F"/>
                </a:solidFill>
                <a:latin typeface="Calibri"/>
                <a:cs typeface="Calibri"/>
              </a:rPr>
              <a:t>les</a:t>
            </a:r>
            <a:r>
              <a:rPr sz="2400" spc="-130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2F2F2F"/>
                </a:solidFill>
                <a:latin typeface="Calibri"/>
                <a:cs typeface="Calibri"/>
              </a:rPr>
              <a:t>conduites</a:t>
            </a:r>
            <a:r>
              <a:rPr sz="2400" spc="-65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sz="2400" spc="70" dirty="0">
                <a:solidFill>
                  <a:srgbClr val="262626"/>
                </a:solidFill>
                <a:latin typeface="Calibri"/>
                <a:cs typeface="Calibri"/>
              </a:rPr>
              <a:t>à</a:t>
            </a:r>
            <a:r>
              <a:rPr sz="2400" spc="-145" dirty="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B2B2B"/>
                </a:solidFill>
                <a:latin typeface="Calibri"/>
                <a:cs typeface="Calibri"/>
              </a:rPr>
              <a:t>risques</a:t>
            </a:r>
            <a:r>
              <a:rPr sz="2400" spc="-125" dirty="0">
                <a:solidFill>
                  <a:srgbClr val="2B2B2B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83838"/>
                </a:solidFill>
                <a:latin typeface="Calibri"/>
                <a:cs typeface="Calibri"/>
              </a:rPr>
              <a:t>et</a:t>
            </a:r>
            <a:r>
              <a:rPr sz="2400" spc="-145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43434"/>
                </a:solidFill>
                <a:latin typeface="Calibri"/>
                <a:cs typeface="Calibri"/>
              </a:rPr>
              <a:t>la</a:t>
            </a:r>
            <a:r>
              <a:rPr sz="2400" spc="-100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13131"/>
                </a:solidFill>
                <a:latin typeface="Calibri"/>
                <a:cs typeface="Calibri"/>
              </a:rPr>
              <a:t>sexualité</a:t>
            </a:r>
            <a:r>
              <a:rPr sz="2400" spc="10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13131"/>
                </a:solidFill>
                <a:latin typeface="Calibri"/>
                <a:cs typeface="Calibri"/>
              </a:rPr>
              <a:t>(lycée).</a:t>
            </a:r>
            <a:endParaRPr sz="2200" dirty="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129080" y="10368528"/>
            <a:ext cx="1781810" cy="2806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650" spc="75" dirty="0">
                <a:solidFill>
                  <a:srgbClr val="7E8091"/>
                </a:solidFill>
                <a:latin typeface="Cambria"/>
                <a:cs typeface="Cambria"/>
              </a:rPr>
              <a:t>CESCE</a:t>
            </a:r>
            <a:r>
              <a:rPr sz="1650" spc="70" dirty="0">
                <a:solidFill>
                  <a:srgbClr val="7E8091"/>
                </a:solidFill>
                <a:latin typeface="Cambria"/>
                <a:cs typeface="Cambria"/>
              </a:rPr>
              <a:t> </a:t>
            </a:r>
            <a:r>
              <a:rPr sz="1650" spc="-10" dirty="0">
                <a:solidFill>
                  <a:srgbClr val="6B6B6B"/>
                </a:solidFill>
                <a:latin typeface="Cambria"/>
                <a:cs typeface="Cambria"/>
              </a:rPr>
              <a:t>2025/2026</a:t>
            </a:r>
            <a:endParaRPr sz="1650">
              <a:latin typeface="Cambria"/>
              <a:cs typeface="Cambri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387434" y="10368528"/>
            <a:ext cx="1781810" cy="26994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fr-FR" sz="1650" spc="145" dirty="0">
                <a:solidFill>
                  <a:srgbClr val="696969"/>
                </a:solidFill>
                <a:latin typeface="Calibri"/>
                <a:cs typeface="Calibri"/>
              </a:rPr>
              <a:t>Diapositive</a:t>
            </a:r>
            <a:r>
              <a:rPr sz="1650" spc="145" dirty="0">
                <a:solidFill>
                  <a:srgbClr val="696969"/>
                </a:solidFill>
                <a:latin typeface="Calibri"/>
                <a:cs typeface="Calibri"/>
              </a:rPr>
              <a:t> </a:t>
            </a:r>
            <a:r>
              <a:rPr lang="fr-FR" sz="1650" spc="145" dirty="0">
                <a:solidFill>
                  <a:srgbClr val="60697C"/>
                </a:solidFill>
                <a:latin typeface="Calibri"/>
                <a:cs typeface="Calibri"/>
              </a:rPr>
              <a:t>10</a:t>
            </a:r>
            <a:r>
              <a:rPr lang="fr-FR" sz="1650" dirty="0">
                <a:solidFill>
                  <a:srgbClr val="60697C"/>
                </a:solidFill>
                <a:latin typeface="Calibri"/>
                <a:cs typeface="Calibri"/>
              </a:rPr>
              <a:t>/14</a:t>
            </a:r>
            <a:endParaRPr sz="1650" dirty="0">
              <a:latin typeface="Calibri"/>
              <a:cs typeface="Calibri"/>
            </a:endParaRPr>
          </a:p>
        </p:txBody>
      </p:sp>
      <p:pic>
        <p:nvPicPr>
          <p:cNvPr id="4098" name="Picture 2" descr="NonAuHarcèlement | Félicitations aux élèves lauréats de la 13ᵉ édition du  concours académique #NAH2026 dans la catégorie « Affiches » ! 🏆 Niveau  école élémentaire : Ecole élémentaire Malmedonne de Maurepas (78)">
            <a:extLst>
              <a:ext uri="{FF2B5EF4-FFF2-40B4-BE49-F238E27FC236}">
                <a16:creationId xmlns:a16="http://schemas.microsoft.com/office/drawing/2014/main" id="{26A62E4E-0501-B317-D96C-4CD20E54D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2697" y="4867455"/>
            <a:ext cx="2538780" cy="3170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460092-7151-4B95-9B81-0AC981EC0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050" y="1539875"/>
            <a:ext cx="14695001" cy="2112282"/>
          </a:xfrm>
        </p:spPr>
        <p:txBody>
          <a:bodyPr/>
          <a:lstStyle/>
          <a:p>
            <a:pPr algn="ctr"/>
            <a:r>
              <a:rPr lang="fr-FR" dirty="0"/>
              <a:t> </a:t>
            </a:r>
            <a:r>
              <a:rPr lang="fr-FR" sz="9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TROISIEME PARTIE</a:t>
            </a:r>
            <a:endParaRPr lang="fr-FR" sz="80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08A457-900E-431B-9A0F-887AE521D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3650" y="4542404"/>
            <a:ext cx="14701123" cy="62295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800" b="1" dirty="0"/>
              <a:t>Perspectives pour l’année scolaire 2026-2027</a:t>
            </a:r>
          </a:p>
          <a:p>
            <a:pPr marL="0" indent="0" algn="ctr">
              <a:buNone/>
            </a:pPr>
            <a:endParaRPr lang="fr-FR" sz="4000" b="1" dirty="0"/>
          </a:p>
          <a:p>
            <a:pPr marL="0" indent="0" algn="ctr">
              <a:buNone/>
            </a:pPr>
            <a:r>
              <a:rPr lang="fr-FR" sz="4000" i="1" dirty="0"/>
              <a:t>Créer des synergies structurelles solides pour forger l’identité commune de la Cité Scolaire de Quillan</a:t>
            </a:r>
            <a:endParaRPr lang="fr-FR" sz="4000" b="1" i="1" dirty="0"/>
          </a:p>
        </p:txBody>
      </p:sp>
    </p:spTree>
    <p:extLst>
      <p:ext uri="{BB962C8B-B14F-4D97-AF65-F5344CB8AC3E}">
        <p14:creationId xmlns:p14="http://schemas.microsoft.com/office/powerpoint/2010/main" val="170578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706" y="0"/>
            <a:ext cx="20088393" cy="109944"/>
          </a:xfrm>
          <a:prstGeom prst="rect">
            <a:avLst/>
          </a:prstGeom>
        </p:spPr>
      </p:pic>
      <p:sp>
        <p:nvSpPr>
          <p:cNvPr id="4" name="object 4" descr="$PPTXTitle"/>
          <p:cNvSpPr txBox="1">
            <a:spLocks noGrp="1"/>
          </p:cNvSpPr>
          <p:nvPr>
            <p:ph type="title"/>
          </p:nvPr>
        </p:nvSpPr>
        <p:spPr>
          <a:xfrm>
            <a:off x="2889250" y="1032879"/>
            <a:ext cx="14557375" cy="9355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6000" b="1" spc="-120" dirty="0">
                <a:solidFill>
                  <a:srgbClr val="111111"/>
                </a:solidFill>
              </a:rPr>
              <a:t>Synergies</a:t>
            </a:r>
            <a:r>
              <a:rPr sz="6000" b="1" spc="-225" dirty="0">
                <a:solidFill>
                  <a:srgbClr val="111111"/>
                </a:solidFill>
              </a:rPr>
              <a:t> </a:t>
            </a:r>
            <a:r>
              <a:rPr sz="6000" b="1" spc="16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&amp;</a:t>
            </a:r>
            <a:r>
              <a:rPr sz="6000" b="1" spc="-58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sz="6000" b="1" spc="-215" dirty="0" err="1">
                <a:solidFill>
                  <a:srgbClr val="111111"/>
                </a:solidFill>
              </a:rPr>
              <a:t>Esp</a:t>
            </a:r>
            <a:r>
              <a:rPr lang="fr-FR" sz="6000" b="1" spc="-215" dirty="0">
                <a:solidFill>
                  <a:srgbClr val="111111"/>
                </a:solidFill>
              </a:rPr>
              <a:t>a</a:t>
            </a:r>
            <a:r>
              <a:rPr sz="6000" b="1" spc="-215" dirty="0" err="1">
                <a:solidFill>
                  <a:srgbClr val="111111"/>
                </a:solidFill>
              </a:rPr>
              <a:t>ces</a:t>
            </a:r>
            <a:r>
              <a:rPr sz="6000" b="1" spc="-15" dirty="0">
                <a:solidFill>
                  <a:srgbClr val="111111"/>
                </a:solidFill>
              </a:rPr>
              <a:t> </a:t>
            </a:r>
            <a:r>
              <a:rPr sz="6000" b="1" spc="-35" dirty="0">
                <a:solidFill>
                  <a:srgbClr val="181818"/>
                </a:solidFill>
              </a:rPr>
              <a:t>de</a:t>
            </a:r>
            <a:r>
              <a:rPr sz="6000" b="1" spc="-400" dirty="0">
                <a:solidFill>
                  <a:srgbClr val="181818"/>
                </a:solidFill>
              </a:rPr>
              <a:t> </a:t>
            </a:r>
            <a:r>
              <a:rPr sz="6000" b="1" spc="-225" dirty="0">
                <a:solidFill>
                  <a:srgbClr val="111111"/>
                </a:solidFill>
              </a:rPr>
              <a:t>P</a:t>
            </a:r>
            <a:r>
              <a:rPr lang="fr-FR" sz="6000" b="1" spc="-225" dirty="0">
                <a:solidFill>
                  <a:srgbClr val="111111"/>
                </a:solidFill>
              </a:rPr>
              <a:t>a</a:t>
            </a:r>
            <a:r>
              <a:rPr sz="6000" b="1" spc="-225" dirty="0">
                <a:solidFill>
                  <a:srgbClr val="111111"/>
                </a:solidFill>
              </a:rPr>
              <a:t>role</a:t>
            </a:r>
            <a:r>
              <a:rPr sz="6000" b="1" spc="-235" dirty="0">
                <a:solidFill>
                  <a:srgbClr val="111111"/>
                </a:solidFill>
              </a:rPr>
              <a:t> </a:t>
            </a:r>
            <a:r>
              <a:rPr sz="6000" b="1" spc="-10" dirty="0" err="1">
                <a:solidFill>
                  <a:srgbClr val="111111"/>
                </a:solidFill>
              </a:rPr>
              <a:t>Innov</a:t>
            </a:r>
            <a:r>
              <a:rPr lang="fr-FR" sz="6000" b="1" spc="-10" dirty="0">
                <a:solidFill>
                  <a:srgbClr val="111111"/>
                </a:solidFill>
              </a:rPr>
              <a:t>a</a:t>
            </a:r>
            <a:r>
              <a:rPr sz="6000" b="1" spc="-10" dirty="0" err="1">
                <a:solidFill>
                  <a:srgbClr val="111111"/>
                </a:solidFill>
              </a:rPr>
              <a:t>nts</a:t>
            </a:r>
            <a:endParaRPr sz="6000" b="1" dirty="0"/>
          </a:p>
        </p:txBody>
      </p:sp>
      <p:sp>
        <p:nvSpPr>
          <p:cNvPr id="5" name="object 5"/>
          <p:cNvSpPr txBox="1"/>
          <p:nvPr/>
        </p:nvSpPr>
        <p:spPr>
          <a:xfrm>
            <a:off x="1212850" y="3811705"/>
            <a:ext cx="5284727" cy="50783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0"/>
              </a:spcBef>
            </a:pPr>
            <a:r>
              <a:rPr sz="32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Synergies</a:t>
            </a:r>
            <a:r>
              <a:rPr sz="3200" b="1" spc="26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 </a:t>
            </a:r>
            <a:r>
              <a:rPr sz="3200" b="1" spc="65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Collège-</a:t>
            </a:r>
            <a:r>
              <a:rPr sz="3200" b="1" spc="7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Lycée</a:t>
            </a:r>
            <a:endParaRPr sz="3200" b="1" dirty="0">
              <a:solidFill>
                <a:schemeClr val="accent3">
                  <a:lumMod val="60000"/>
                  <a:lumOff val="40000"/>
                </a:schemeClr>
              </a:solidFill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8450" y="4924348"/>
            <a:ext cx="7522845" cy="452046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1143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0"/>
              </a:spcBef>
              <a:buFont typeface="Wingdings" panose="05000000000000000000" pitchFamily="2" charset="2"/>
              <a:buChar char="Ø"/>
            </a:pPr>
            <a:endParaRPr lang="fr-FR" sz="2400" b="1" spc="65" dirty="0">
              <a:solidFill>
                <a:srgbClr val="0070C0"/>
              </a:solidFill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90"/>
              </a:spcBef>
              <a:buFont typeface="Wingdings" panose="05000000000000000000" pitchFamily="2" charset="2"/>
              <a:buChar char="Ø"/>
            </a:pPr>
            <a:r>
              <a:rPr sz="2400" b="1" spc="65" dirty="0" err="1">
                <a:solidFill>
                  <a:srgbClr val="0070C0"/>
                </a:solidFill>
                <a:latin typeface="Calibri"/>
                <a:cs typeface="Calibri"/>
              </a:rPr>
              <a:t>Identité</a:t>
            </a:r>
            <a:r>
              <a:rPr sz="2400" b="1" spc="-8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b="1" spc="65" dirty="0">
                <a:solidFill>
                  <a:srgbClr val="0070C0"/>
                </a:solidFill>
                <a:latin typeface="Calibri"/>
                <a:cs typeface="Calibri"/>
              </a:rPr>
              <a:t>Commune</a:t>
            </a:r>
            <a:r>
              <a:rPr lang="fr-FR" sz="2400" b="1" spc="6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b="1" spc="65" dirty="0">
                <a:solidFill>
                  <a:srgbClr val="0070C0"/>
                </a:solidFill>
                <a:latin typeface="Calibri"/>
                <a:cs typeface="Calibri"/>
              </a:rPr>
              <a:t>:</a:t>
            </a:r>
            <a:r>
              <a:rPr sz="2400" spc="14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D2D2D"/>
                </a:solidFill>
                <a:latin typeface="Calibri"/>
                <a:cs typeface="Calibri"/>
              </a:rPr>
              <a:t>Rompre</a:t>
            </a:r>
            <a:r>
              <a:rPr sz="2400" spc="10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83838"/>
                </a:solidFill>
                <a:latin typeface="Calibri"/>
                <a:cs typeface="Calibri"/>
              </a:rPr>
              <a:t>la</a:t>
            </a:r>
            <a:r>
              <a:rPr sz="2400" spc="-75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63636"/>
                </a:solidFill>
                <a:latin typeface="Calibri"/>
                <a:cs typeface="Calibri"/>
              </a:rPr>
              <a:t>frontière</a:t>
            </a:r>
            <a:r>
              <a:rPr sz="2400" spc="35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D2D2D"/>
                </a:solidFill>
                <a:latin typeface="Calibri"/>
                <a:cs typeface="Calibri"/>
              </a:rPr>
              <a:t>collège-lycée</a:t>
            </a:r>
            <a:r>
              <a:rPr sz="2400" spc="20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dirty="0" err="1">
                <a:solidFill>
                  <a:srgbClr val="363636"/>
                </a:solidFill>
                <a:latin typeface="Calibri"/>
                <a:cs typeface="Calibri"/>
              </a:rPr>
              <a:t>en</a:t>
            </a:r>
            <a:r>
              <a:rPr sz="2400" spc="-180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sz="2400" spc="-10" dirty="0" err="1">
                <a:solidFill>
                  <a:srgbClr val="2A2A2A"/>
                </a:solidFill>
                <a:latin typeface="Calibri"/>
                <a:cs typeface="Calibri"/>
              </a:rPr>
              <a:t>invitant</a:t>
            </a:r>
            <a:r>
              <a:rPr lang="fr-FR" sz="2400" spc="-10" dirty="0">
                <a:solidFill>
                  <a:srgbClr val="2A2A2A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2F2F2F"/>
                </a:solidFill>
                <a:latin typeface="Calibri"/>
                <a:cs typeface="Calibri"/>
              </a:rPr>
              <a:t>activement</a:t>
            </a:r>
            <a:r>
              <a:rPr lang="fr-FR" sz="2400" spc="60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lang="fr-FR" sz="2400" spc="-25" dirty="0">
                <a:solidFill>
                  <a:srgbClr val="3A3A3A"/>
                </a:solidFill>
                <a:latin typeface="Calibri"/>
                <a:cs typeface="Calibri"/>
              </a:rPr>
              <a:t>les</a:t>
            </a:r>
            <a:r>
              <a:rPr lang="fr-FR" sz="2400" spc="-120" dirty="0">
                <a:solidFill>
                  <a:srgbClr val="3A3A3A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363636"/>
                </a:solidFill>
                <a:latin typeface="Calibri"/>
                <a:cs typeface="Calibri"/>
              </a:rPr>
              <a:t>collégiens</a:t>
            </a:r>
            <a:r>
              <a:rPr lang="fr-FR" sz="2400" spc="-40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3B3B3B"/>
                </a:solidFill>
                <a:latin typeface="Calibri"/>
                <a:cs typeface="Calibri"/>
              </a:rPr>
              <a:t>au</a:t>
            </a:r>
            <a:r>
              <a:rPr lang="fr-FR" sz="2400" spc="-210" dirty="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lang="fr-FR" sz="2400" spc="-10" dirty="0">
                <a:solidFill>
                  <a:srgbClr val="363636"/>
                </a:solidFill>
                <a:latin typeface="Calibri"/>
                <a:cs typeface="Calibri"/>
              </a:rPr>
              <a:t>sein</a:t>
            </a:r>
            <a:r>
              <a:rPr lang="fr-FR" sz="2400" spc="-175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3A3A3A"/>
                </a:solidFill>
                <a:latin typeface="Calibri"/>
                <a:cs typeface="Calibri"/>
              </a:rPr>
              <a:t>des</a:t>
            </a:r>
            <a:r>
              <a:rPr lang="fr-FR" sz="2400" spc="-114" dirty="0">
                <a:solidFill>
                  <a:srgbClr val="3A3A3A"/>
                </a:solidFill>
                <a:latin typeface="Calibri"/>
                <a:cs typeface="Calibri"/>
              </a:rPr>
              <a:t>  </a:t>
            </a:r>
            <a:r>
              <a:rPr lang="fr-FR" sz="2400" dirty="0">
                <a:solidFill>
                  <a:srgbClr val="363636"/>
                </a:solidFill>
                <a:latin typeface="Calibri"/>
                <a:cs typeface="Calibri"/>
              </a:rPr>
              <a:t>espaces</a:t>
            </a:r>
            <a:r>
              <a:rPr lang="fr-FR" sz="2400" spc="-100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lang="fr-FR" sz="2400" spc="75" dirty="0">
                <a:solidFill>
                  <a:srgbClr val="313131"/>
                </a:solidFill>
                <a:latin typeface="Calibri"/>
                <a:cs typeface="Calibri"/>
              </a:rPr>
              <a:t>du</a:t>
            </a:r>
            <a:r>
              <a:rPr lang="fr-FR" sz="2400" spc="-170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lang="fr-FR" sz="2400" spc="-10" dirty="0">
                <a:solidFill>
                  <a:srgbClr val="2A2A2A"/>
                </a:solidFill>
                <a:latin typeface="Calibri"/>
                <a:cs typeface="Calibri"/>
              </a:rPr>
              <a:t>lycée.</a:t>
            </a: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endParaRPr lang="fr-FR" sz="2400" spc="-10" dirty="0">
              <a:solidFill>
                <a:srgbClr val="2A2A2A"/>
              </a:solidFill>
              <a:latin typeface="Calibri"/>
              <a:cs typeface="Calibri"/>
            </a:endParaRPr>
          </a:p>
          <a:p>
            <a:pPr marL="355600" indent="-342900">
              <a:spcBef>
                <a:spcPts val="90"/>
              </a:spcBef>
              <a:buFont typeface="Wingdings" panose="05000000000000000000" pitchFamily="2" charset="2"/>
              <a:buChar char="Ø"/>
            </a:pPr>
            <a:r>
              <a:rPr lang="fr-FR" sz="2400" b="1" dirty="0">
                <a:solidFill>
                  <a:srgbClr val="0070C0"/>
                </a:solidFill>
                <a:latin typeface="Calibri"/>
                <a:cs typeface="Calibri"/>
              </a:rPr>
              <a:t>L'heure</a:t>
            </a:r>
            <a:r>
              <a:rPr lang="fr-FR" sz="2400" b="1" spc="-5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b="1" spc="75" dirty="0">
                <a:solidFill>
                  <a:srgbClr val="0070C0"/>
                </a:solidFill>
                <a:latin typeface="Calibri"/>
                <a:cs typeface="Calibri"/>
              </a:rPr>
              <a:t>Blanche</a:t>
            </a:r>
            <a:r>
              <a:rPr lang="fr-FR" sz="2400" b="1" spc="-7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b="1" spc="65" dirty="0">
                <a:solidFill>
                  <a:srgbClr val="0070C0"/>
                </a:solidFill>
                <a:latin typeface="Calibri"/>
                <a:cs typeface="Calibri"/>
              </a:rPr>
              <a:t>:</a:t>
            </a:r>
            <a:r>
              <a:rPr lang="fr-FR" sz="2400" b="1" spc="11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2D2D2D"/>
                </a:solidFill>
                <a:latin typeface="Calibri"/>
                <a:cs typeface="Calibri"/>
              </a:rPr>
              <a:t>Organiser</a:t>
            </a:r>
            <a:r>
              <a:rPr lang="fr-FR" sz="2400" spc="60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lang="fr-FR" sz="2400" spc="55" dirty="0">
                <a:solidFill>
                  <a:srgbClr val="2F2F2F"/>
                </a:solidFill>
                <a:latin typeface="Calibri"/>
                <a:cs typeface="Calibri"/>
              </a:rPr>
              <a:t>des</a:t>
            </a:r>
            <a:r>
              <a:rPr lang="fr-FR" sz="2400" spc="-185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2D2D2D"/>
                </a:solidFill>
                <a:latin typeface="Calibri"/>
                <a:cs typeface="Calibri"/>
              </a:rPr>
              <a:t>rencontres</a:t>
            </a:r>
            <a:r>
              <a:rPr lang="fr-FR" sz="2400" spc="65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313131"/>
                </a:solidFill>
                <a:latin typeface="Calibri"/>
                <a:cs typeface="Calibri"/>
              </a:rPr>
              <a:t>rituelles</a:t>
            </a:r>
            <a:r>
              <a:rPr lang="fr-FR" sz="2400" spc="45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262626"/>
                </a:solidFill>
                <a:latin typeface="Calibri"/>
                <a:cs typeface="Calibri"/>
              </a:rPr>
              <a:t>à</a:t>
            </a:r>
            <a:r>
              <a:rPr lang="fr-FR" sz="2400" spc="-5" dirty="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lang="fr-FR" sz="2400" spc="-25" dirty="0">
                <a:solidFill>
                  <a:srgbClr val="4B5672"/>
                </a:solidFill>
                <a:latin typeface="Calibri"/>
                <a:cs typeface="Calibri"/>
              </a:rPr>
              <a:t>la </a:t>
            </a:r>
            <a:r>
              <a:rPr lang="fr-FR" sz="2400" spc="-20" dirty="0">
                <a:solidFill>
                  <a:srgbClr val="282828"/>
                </a:solidFill>
                <a:latin typeface="Calibri"/>
                <a:cs typeface="Calibri"/>
              </a:rPr>
              <a:t>pause</a:t>
            </a:r>
            <a:r>
              <a:rPr lang="fr-FR" sz="2400" spc="-105" dirty="0">
                <a:solidFill>
                  <a:srgbClr val="282828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2D2D2D"/>
                </a:solidFill>
                <a:latin typeface="Calibri"/>
                <a:cs typeface="Calibri"/>
              </a:rPr>
              <a:t>méridienne</a:t>
            </a:r>
            <a:r>
              <a:rPr lang="fr-FR" sz="2400" spc="-50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lang="fr-FR" sz="2400" spc="-20" dirty="0">
                <a:solidFill>
                  <a:srgbClr val="363636"/>
                </a:solidFill>
                <a:latin typeface="Calibri"/>
                <a:cs typeface="Calibri"/>
              </a:rPr>
              <a:t>pour</a:t>
            </a:r>
            <a:r>
              <a:rPr lang="fr-FR" sz="2400" spc="-50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2F2F2F"/>
                </a:solidFill>
                <a:latin typeface="Calibri"/>
                <a:cs typeface="Calibri"/>
              </a:rPr>
              <a:t>intégrer</a:t>
            </a:r>
            <a:r>
              <a:rPr lang="fr-FR" sz="2400" spc="50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lang="fr-FR" sz="2400" spc="-25" dirty="0">
                <a:solidFill>
                  <a:srgbClr val="2B2B2B"/>
                </a:solidFill>
                <a:latin typeface="Calibri"/>
                <a:cs typeface="Calibri"/>
              </a:rPr>
              <a:t>les</a:t>
            </a:r>
            <a:r>
              <a:rPr lang="fr-FR" sz="2400" spc="-135" dirty="0">
                <a:solidFill>
                  <a:srgbClr val="2B2B2B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2A2A2A"/>
                </a:solidFill>
                <a:latin typeface="Calibri"/>
                <a:cs typeface="Calibri"/>
              </a:rPr>
              <a:t>collégiens</a:t>
            </a:r>
            <a:r>
              <a:rPr lang="fr-FR" sz="2400" spc="10" dirty="0">
                <a:solidFill>
                  <a:srgbClr val="2A2A2A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2F2F2F"/>
                </a:solidFill>
                <a:latin typeface="Calibri"/>
                <a:cs typeface="Calibri"/>
              </a:rPr>
              <a:t>aux</a:t>
            </a:r>
            <a:r>
              <a:rPr lang="fr-FR" sz="2400" spc="10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2F2F2F"/>
                </a:solidFill>
                <a:latin typeface="Calibri"/>
                <a:cs typeface="Calibri"/>
              </a:rPr>
              <a:t>activités</a:t>
            </a:r>
            <a:r>
              <a:rPr lang="fr-FR" sz="2400" spc="-130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lang="fr-FR" sz="2400" spc="75" dirty="0">
                <a:solidFill>
                  <a:srgbClr val="2D2D2D"/>
                </a:solidFill>
                <a:latin typeface="Calibri"/>
                <a:cs typeface="Calibri"/>
              </a:rPr>
              <a:t>telle que </a:t>
            </a:r>
            <a:r>
              <a:rPr lang="fr-FR" sz="2400" spc="-25" dirty="0">
                <a:solidFill>
                  <a:srgbClr val="383838"/>
                </a:solidFill>
                <a:latin typeface="Calibri"/>
                <a:cs typeface="Calibri"/>
              </a:rPr>
              <a:t>la </a:t>
            </a:r>
            <a:r>
              <a:rPr lang="fr-FR" sz="2400" i="1" dirty="0">
                <a:solidFill>
                  <a:srgbClr val="2D2D2D"/>
                </a:solidFill>
                <a:latin typeface="Calibri"/>
                <a:cs typeface="Calibri"/>
              </a:rPr>
              <a:t>Recyclerie</a:t>
            </a:r>
            <a:r>
              <a:rPr lang="fr-FR" sz="2400" i="1" spc="500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lang="fr-FR" sz="2400" i="1" spc="-10" dirty="0">
                <a:solidFill>
                  <a:srgbClr val="343434"/>
                </a:solidFill>
                <a:latin typeface="Calibri"/>
                <a:cs typeface="Calibri"/>
              </a:rPr>
              <a:t>Ecoquille, Escape Game NAH « Mon meilleure Ennemi » </a:t>
            </a:r>
            <a:r>
              <a:rPr lang="fr-FR" sz="2400" spc="-10" dirty="0">
                <a:solidFill>
                  <a:srgbClr val="343434"/>
                </a:solidFill>
                <a:latin typeface="Calibri"/>
                <a:cs typeface="Calibri"/>
              </a:rPr>
              <a:t>etc.</a:t>
            </a:r>
            <a:endParaRPr lang="fr-FR" sz="2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endParaRPr lang="fr-FR" sz="2400" spc="-10" dirty="0">
              <a:solidFill>
                <a:srgbClr val="2A2A2A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endParaRPr lang="fr-FR" sz="2400" spc="-10" dirty="0">
              <a:solidFill>
                <a:srgbClr val="2A2A2A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endParaRPr lang="fr-FR" sz="2400" spc="-10" dirty="0">
              <a:solidFill>
                <a:srgbClr val="2A2A2A"/>
              </a:solidFill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27460" y="10352822"/>
            <a:ext cx="2573655" cy="2806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650" dirty="0" err="1">
                <a:solidFill>
                  <a:srgbClr val="1C3F8E"/>
                </a:solidFill>
                <a:latin typeface="Calibri"/>
                <a:cs typeface="Calibri"/>
              </a:rPr>
              <a:t>Cit</a:t>
            </a:r>
            <a:r>
              <a:rPr sz="1650" dirty="0" err="1">
                <a:solidFill>
                  <a:srgbClr val="1C387C"/>
                </a:solidFill>
                <a:latin typeface="Calibri"/>
                <a:cs typeface="Calibri"/>
              </a:rPr>
              <a:t>é</a:t>
            </a:r>
            <a:r>
              <a:rPr sz="1650" spc="320" dirty="0">
                <a:solidFill>
                  <a:srgbClr val="1C387C"/>
                </a:solidFill>
                <a:latin typeface="Calibri"/>
                <a:cs typeface="Calibri"/>
              </a:rPr>
              <a:t> </a:t>
            </a:r>
            <a:r>
              <a:rPr sz="1650" spc="245" dirty="0" err="1">
                <a:solidFill>
                  <a:srgbClr val="083377"/>
                </a:solidFill>
                <a:latin typeface="Calibri"/>
                <a:cs typeface="Calibri"/>
              </a:rPr>
              <a:t>Scol</a:t>
            </a:r>
            <a:r>
              <a:rPr lang="fr-FR" sz="1650" spc="245" dirty="0">
                <a:solidFill>
                  <a:srgbClr val="083377"/>
                </a:solidFill>
                <a:latin typeface="Calibri"/>
                <a:cs typeface="Calibri"/>
              </a:rPr>
              <a:t>a</a:t>
            </a:r>
            <a:r>
              <a:rPr sz="1650" spc="-204" dirty="0">
                <a:solidFill>
                  <a:srgbClr val="083377"/>
                </a:solidFill>
                <a:latin typeface="Calibri"/>
                <a:cs typeface="Calibri"/>
              </a:rPr>
              <a:t> </a:t>
            </a:r>
            <a:r>
              <a:rPr sz="1650" spc="200" dirty="0">
                <a:solidFill>
                  <a:srgbClr val="163D91"/>
                </a:solidFill>
                <a:latin typeface="Calibri"/>
                <a:cs typeface="Calibri"/>
              </a:rPr>
              <a:t>ire</a:t>
            </a:r>
            <a:r>
              <a:rPr sz="1650" spc="-85" dirty="0">
                <a:solidFill>
                  <a:srgbClr val="163D91"/>
                </a:solidFill>
                <a:latin typeface="Calibri"/>
                <a:cs typeface="Calibri"/>
              </a:rPr>
              <a:t> </a:t>
            </a:r>
            <a:r>
              <a:rPr lang="fr-FR" sz="1650" spc="229" dirty="0">
                <a:solidFill>
                  <a:srgbClr val="233B85"/>
                </a:solidFill>
                <a:latin typeface="Calibri"/>
                <a:cs typeface="Calibri"/>
              </a:rPr>
              <a:t>Quillan</a:t>
            </a:r>
            <a:endParaRPr sz="1650" dirty="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347450" y="3939526"/>
            <a:ext cx="8585778" cy="4566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970" marR="5080" indent="-1905" algn="ctr">
              <a:lnSpc>
                <a:spcPct val="107700"/>
              </a:lnSpc>
              <a:spcBef>
                <a:spcPts val="100"/>
              </a:spcBef>
            </a:pPr>
            <a:r>
              <a:rPr sz="2800" b="1" spc="5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Outils</a:t>
            </a:r>
            <a:r>
              <a:rPr sz="2800" b="1" spc="114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2800" b="1" spc="6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de</a:t>
            </a:r>
            <a:r>
              <a:rPr sz="2800" b="1" spc="204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2800" b="1" spc="7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lutte</a:t>
            </a:r>
            <a:r>
              <a:rPr sz="2800" b="1" spc="-2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2800" b="1" spc="13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contre</a:t>
            </a:r>
            <a:r>
              <a:rPr sz="2800" b="1" spc="1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2800" b="1" spc="9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le</a:t>
            </a:r>
            <a:r>
              <a:rPr sz="2800" b="1" spc="-15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lang="fr-FR" sz="2800" b="1" spc="9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Ha</a:t>
            </a:r>
            <a:r>
              <a:rPr sz="2800" b="1" spc="95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rcèlement</a:t>
            </a:r>
            <a:r>
              <a:rPr sz="2800" b="1" spc="9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lang="fr-FR" sz="2800" b="1" spc="12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S</a:t>
            </a:r>
            <a:r>
              <a:rPr sz="2800" b="1" spc="12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col</a:t>
            </a:r>
            <a:r>
              <a:rPr lang="fr-FR" sz="2800" b="1" spc="12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a</a:t>
            </a:r>
            <a:r>
              <a:rPr sz="2800" b="1" spc="12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ire</a:t>
            </a:r>
            <a:endParaRPr sz="2800" dirty="0">
              <a:solidFill>
                <a:schemeClr val="accent3">
                  <a:lumMod val="60000"/>
                  <a:lumOff val="4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195050" y="4924348"/>
            <a:ext cx="8458869" cy="44069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4445" rIns="0" bIns="0" rtlCol="0">
            <a:spAutoFit/>
          </a:bodyPr>
          <a:lstStyle/>
          <a:p>
            <a:pPr marL="354965" marR="5080" indent="-342900" algn="just">
              <a:lnSpc>
                <a:spcPct val="119500"/>
              </a:lnSpc>
              <a:spcBef>
                <a:spcPts val="35"/>
              </a:spcBef>
              <a:buFont typeface="Wingdings" panose="05000000000000000000" pitchFamily="2" charset="2"/>
              <a:buChar char="Ø"/>
            </a:pPr>
            <a:endParaRPr lang="fr-FR" sz="2400" b="1" spc="35" dirty="0">
              <a:solidFill>
                <a:srgbClr val="0070C0"/>
              </a:solidFill>
              <a:latin typeface="Calibri"/>
              <a:cs typeface="Calibri"/>
            </a:endParaRPr>
          </a:p>
          <a:p>
            <a:pPr marL="354965" marR="5080" indent="-342900" algn="just">
              <a:lnSpc>
                <a:spcPct val="119500"/>
              </a:lnSpc>
              <a:spcBef>
                <a:spcPts val="35"/>
              </a:spcBef>
              <a:buFont typeface="Wingdings" panose="05000000000000000000" pitchFamily="2" charset="2"/>
              <a:buChar char="Ø"/>
            </a:pPr>
            <a:r>
              <a:rPr sz="2400" b="1" spc="35" dirty="0">
                <a:solidFill>
                  <a:srgbClr val="0070C0"/>
                </a:solidFill>
                <a:latin typeface="Calibri"/>
                <a:cs typeface="Calibri"/>
              </a:rPr>
              <a:t>Escape</a:t>
            </a:r>
            <a:r>
              <a:rPr sz="2400" b="1" spc="-8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b="1" spc="-20" dirty="0">
                <a:solidFill>
                  <a:srgbClr val="0070C0"/>
                </a:solidFill>
                <a:latin typeface="Calibri"/>
                <a:cs typeface="Calibri"/>
              </a:rPr>
              <a:t>Game</a:t>
            </a:r>
            <a:r>
              <a:rPr sz="2400" b="1" spc="-3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b="1" spc="-35" dirty="0">
                <a:solidFill>
                  <a:srgbClr val="0070C0"/>
                </a:solidFill>
                <a:latin typeface="Calibri"/>
                <a:cs typeface="Calibri"/>
              </a:rPr>
              <a:t>NAH </a:t>
            </a:r>
            <a:r>
              <a:rPr sz="2400" b="1" spc="-20" dirty="0">
                <a:solidFill>
                  <a:srgbClr val="0070C0"/>
                </a:solidFill>
                <a:latin typeface="Calibri"/>
                <a:cs typeface="Calibri"/>
              </a:rPr>
              <a:t>"Mon</a:t>
            </a:r>
            <a:r>
              <a:rPr sz="2400" b="1" spc="-5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b="1" spc="20" dirty="0">
                <a:solidFill>
                  <a:srgbClr val="0070C0"/>
                </a:solidFill>
                <a:latin typeface="Calibri"/>
                <a:cs typeface="Calibri"/>
              </a:rPr>
              <a:t>Meilleur</a:t>
            </a:r>
            <a:r>
              <a:rPr sz="2400" b="1" spc="4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b="1" spc="15" dirty="0">
                <a:solidFill>
                  <a:srgbClr val="0070C0"/>
                </a:solidFill>
                <a:latin typeface="Calibri"/>
                <a:cs typeface="Calibri"/>
              </a:rPr>
              <a:t>Ennemi"</a:t>
            </a:r>
            <a:r>
              <a:rPr sz="2400" b="1" spc="-17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b="1" spc="10" dirty="0">
                <a:solidFill>
                  <a:srgbClr val="0070C0"/>
                </a:solidFill>
                <a:latin typeface="Calibri"/>
                <a:cs typeface="Calibri"/>
              </a:rPr>
              <a:t>:</a:t>
            </a:r>
            <a:r>
              <a:rPr sz="2400" spc="-35" dirty="0">
                <a:solidFill>
                  <a:srgbClr val="2A2A2A"/>
                </a:solidFill>
                <a:latin typeface="Calibri"/>
                <a:cs typeface="Calibri"/>
              </a:rPr>
              <a:t> </a:t>
            </a:r>
            <a:r>
              <a:rPr sz="2400" spc="10" dirty="0">
                <a:solidFill>
                  <a:srgbClr val="333333"/>
                </a:solidFill>
                <a:latin typeface="Calibri"/>
                <a:cs typeface="Calibri"/>
              </a:rPr>
              <a:t>Banaliser</a:t>
            </a:r>
            <a:r>
              <a:rPr sz="2400" spc="-2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400" spc="-30" dirty="0">
                <a:solidFill>
                  <a:srgbClr val="2F2F2F"/>
                </a:solidFill>
                <a:latin typeface="Calibri"/>
                <a:cs typeface="Calibri"/>
              </a:rPr>
              <a:t>une</a:t>
            </a:r>
            <a:r>
              <a:rPr sz="2400" spc="-135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D2D2D"/>
                </a:solidFill>
                <a:latin typeface="Calibri"/>
                <a:cs typeface="Calibri"/>
              </a:rPr>
              <a:t>salle</a:t>
            </a:r>
            <a:r>
              <a:rPr sz="2400" spc="-140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spc="25" dirty="0">
                <a:solidFill>
                  <a:srgbClr val="2D2D2D"/>
                </a:solidFill>
                <a:latin typeface="Calibri"/>
                <a:cs typeface="Calibri"/>
              </a:rPr>
              <a:t>dédiée</a:t>
            </a:r>
            <a:r>
              <a:rPr sz="2400" spc="-65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spc="15" dirty="0">
                <a:solidFill>
                  <a:srgbClr val="282828"/>
                </a:solidFill>
                <a:latin typeface="Calibri"/>
                <a:cs typeface="Calibri"/>
              </a:rPr>
              <a:t>au</a:t>
            </a:r>
            <a:r>
              <a:rPr sz="2400" spc="5" dirty="0">
                <a:solidFill>
                  <a:srgbClr val="282828"/>
                </a:solidFill>
                <a:latin typeface="Calibri"/>
                <a:cs typeface="Calibri"/>
              </a:rPr>
              <a:t> </a:t>
            </a:r>
            <a:r>
              <a:rPr sz="2400" spc="20" dirty="0">
                <a:solidFill>
                  <a:srgbClr val="343434"/>
                </a:solidFill>
                <a:latin typeface="Calibri"/>
                <a:cs typeface="Calibri"/>
              </a:rPr>
              <a:t>lycée</a:t>
            </a:r>
            <a:r>
              <a:rPr sz="2400" spc="-14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2F2F2F"/>
                </a:solidFill>
                <a:latin typeface="Calibri"/>
                <a:cs typeface="Calibri"/>
              </a:rPr>
              <a:t>pendan</a:t>
            </a:r>
            <a:r>
              <a:rPr sz="2400" dirty="0">
                <a:solidFill>
                  <a:srgbClr val="2F2F2F"/>
                </a:solidFill>
                <a:latin typeface="Calibri"/>
                <a:cs typeface="Calibri"/>
              </a:rPr>
              <a:t>t</a:t>
            </a:r>
            <a:r>
              <a:rPr sz="2400" spc="-114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lang="fr-FR" sz="2400" spc="-30" dirty="0">
                <a:solidFill>
                  <a:srgbClr val="2D2D2D"/>
                </a:solidFill>
                <a:latin typeface="Calibri"/>
                <a:cs typeface="Calibri"/>
              </a:rPr>
              <a:t>la</a:t>
            </a:r>
            <a:r>
              <a:rPr sz="2400" spc="-135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spc="-15" dirty="0" err="1">
                <a:solidFill>
                  <a:srgbClr val="313131"/>
                </a:solidFill>
                <a:latin typeface="Calibri"/>
                <a:cs typeface="Calibri"/>
              </a:rPr>
              <a:t>semaine</a:t>
            </a:r>
            <a:r>
              <a:rPr sz="2400" spc="-80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2F2F2F"/>
                </a:solidFill>
                <a:latin typeface="Calibri"/>
                <a:cs typeface="Calibri"/>
              </a:rPr>
              <a:t>NAH (octobre-novembre)</a:t>
            </a:r>
            <a:r>
              <a:rPr sz="2400" spc="-114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sz="2400" spc="-40" dirty="0">
                <a:solidFill>
                  <a:srgbClr val="2D2D2D"/>
                </a:solidFill>
                <a:latin typeface="Calibri"/>
                <a:cs typeface="Calibri"/>
              </a:rPr>
              <a:t>pour</a:t>
            </a:r>
            <a:r>
              <a:rPr sz="2400" spc="10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solidFill>
                  <a:srgbClr val="424242"/>
                </a:solidFill>
                <a:latin typeface="Calibri"/>
                <a:cs typeface="Calibri"/>
              </a:rPr>
              <a:t>amener</a:t>
            </a:r>
            <a:r>
              <a:rPr sz="2400" spc="30" dirty="0">
                <a:solidFill>
                  <a:srgbClr val="424242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les</a:t>
            </a:r>
            <a:r>
              <a:rPr sz="2400" spc="-140" dirty="0">
                <a:latin typeface="Calibri"/>
                <a:cs typeface="Calibri"/>
              </a:rPr>
              <a:t> </a:t>
            </a:r>
            <a:r>
              <a:rPr sz="2400" spc="20" dirty="0">
                <a:latin typeface="Calibri"/>
                <a:cs typeface="Calibri"/>
              </a:rPr>
              <a:t>élèves</a:t>
            </a:r>
            <a:r>
              <a:rPr sz="2400" spc="-9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à</a:t>
            </a:r>
            <a:r>
              <a:rPr sz="2400" spc="-130" dirty="0">
                <a:latin typeface="Calibri"/>
                <a:cs typeface="Calibri"/>
              </a:rPr>
              <a:t> </a:t>
            </a:r>
            <a:r>
              <a:rPr sz="2400" spc="10" dirty="0">
                <a:solidFill>
                  <a:srgbClr val="2F2F2F"/>
                </a:solidFill>
                <a:latin typeface="Calibri"/>
                <a:cs typeface="Calibri"/>
              </a:rPr>
              <a:t>réfléchir</a:t>
            </a:r>
            <a:r>
              <a:rPr sz="2400" spc="5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2B2B2B"/>
                </a:solidFill>
                <a:latin typeface="Calibri"/>
                <a:cs typeface="Calibri"/>
              </a:rPr>
              <a:t>à</a:t>
            </a:r>
            <a:r>
              <a:rPr sz="2400" spc="-130" dirty="0">
                <a:solidFill>
                  <a:srgbClr val="2B2B2B"/>
                </a:solidFill>
                <a:latin typeface="Calibri"/>
                <a:cs typeface="Calibri"/>
              </a:rPr>
              <a:t> </a:t>
            </a:r>
            <a:r>
              <a:rPr sz="2400" spc="25" dirty="0">
                <a:solidFill>
                  <a:srgbClr val="3B3B3B"/>
                </a:solidFill>
                <a:latin typeface="Calibri"/>
                <a:cs typeface="Calibri"/>
              </a:rPr>
              <a:t>des</a:t>
            </a:r>
            <a:r>
              <a:rPr sz="2400" spc="-114" dirty="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sz="2400" spc="-25" dirty="0">
                <a:solidFill>
                  <a:srgbClr val="2D2D2D"/>
                </a:solidFill>
                <a:latin typeface="Calibri"/>
                <a:cs typeface="Calibri"/>
              </a:rPr>
              <a:t>situations</a:t>
            </a:r>
            <a:r>
              <a:rPr sz="2400" spc="-90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spc="75" dirty="0">
                <a:solidFill>
                  <a:srgbClr val="282828"/>
                </a:solidFill>
                <a:latin typeface="Calibri"/>
                <a:cs typeface="Calibri"/>
              </a:rPr>
              <a:t>de</a:t>
            </a:r>
            <a:r>
              <a:rPr sz="2400" spc="-195" dirty="0">
                <a:solidFill>
                  <a:srgbClr val="282828"/>
                </a:solidFill>
                <a:latin typeface="Calibri"/>
                <a:cs typeface="Calibri"/>
              </a:rPr>
              <a:t> </a:t>
            </a:r>
            <a:r>
              <a:rPr sz="2400" spc="-15" dirty="0" err="1">
                <a:solidFill>
                  <a:srgbClr val="333333"/>
                </a:solidFill>
                <a:latin typeface="Calibri"/>
                <a:cs typeface="Calibri"/>
              </a:rPr>
              <a:t>harcèlement</a:t>
            </a:r>
            <a:r>
              <a:rPr lang="fr-FR" sz="2400" spc="-15" dirty="0">
                <a:solidFill>
                  <a:srgbClr val="333333"/>
                </a:solidFill>
                <a:latin typeface="Calibri"/>
                <a:cs typeface="Calibri"/>
              </a:rPr>
              <a:t>, en tant que témoin, victime et harceleur/intimidateur, ambassadeur </a:t>
            </a:r>
            <a:r>
              <a:rPr lang="fr-FR" sz="2400" spc="-15" dirty="0" err="1">
                <a:solidFill>
                  <a:srgbClr val="333333"/>
                </a:solidFill>
                <a:latin typeface="Calibri"/>
                <a:cs typeface="Calibri"/>
              </a:rPr>
              <a:t>ect</a:t>
            </a:r>
            <a:r>
              <a:rPr lang="fr-FR" sz="2400" spc="-15" dirty="0">
                <a:solidFill>
                  <a:srgbClr val="333333"/>
                </a:solidFill>
                <a:latin typeface="Calibri"/>
                <a:cs typeface="Calibri"/>
              </a:rPr>
              <a:t>…</a:t>
            </a:r>
          </a:p>
          <a:p>
            <a:pPr marL="18415" marR="5080" indent="-6350" algn="just">
              <a:lnSpc>
                <a:spcPct val="119500"/>
              </a:lnSpc>
              <a:spcBef>
                <a:spcPts val="35"/>
              </a:spcBef>
            </a:pPr>
            <a:endParaRPr lang="fr-FR" sz="2400" spc="-15" dirty="0">
              <a:solidFill>
                <a:srgbClr val="333333"/>
              </a:solidFill>
              <a:latin typeface="Calibri"/>
              <a:cs typeface="Calibri"/>
            </a:endParaRPr>
          </a:p>
          <a:p>
            <a:pPr marL="354965" marR="5080" indent="-342900" algn="just">
              <a:lnSpc>
                <a:spcPct val="119500"/>
              </a:lnSpc>
              <a:spcBef>
                <a:spcPts val="35"/>
              </a:spcBef>
              <a:buFont typeface="Wingdings" panose="05000000000000000000" pitchFamily="2" charset="2"/>
              <a:buChar char="Ø"/>
            </a:pPr>
            <a:r>
              <a:rPr lang="fr-FR" sz="2400" b="1" spc="90" dirty="0">
                <a:solidFill>
                  <a:srgbClr val="0070C0"/>
                </a:solidFill>
                <a:latin typeface="Calibri"/>
                <a:cs typeface="Calibri"/>
              </a:rPr>
              <a:t>Canaux</a:t>
            </a:r>
            <a:r>
              <a:rPr lang="fr-FR" sz="2400" b="1" spc="-4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b="1" spc="100" dirty="0">
                <a:solidFill>
                  <a:srgbClr val="0070C0"/>
                </a:solidFill>
                <a:latin typeface="Calibri"/>
                <a:cs typeface="Calibri"/>
              </a:rPr>
              <a:t>SOS</a:t>
            </a:r>
            <a:r>
              <a:rPr lang="fr-FR" sz="2400" b="1" spc="2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b="1" spc="50" dirty="0">
                <a:solidFill>
                  <a:srgbClr val="0070C0"/>
                </a:solidFill>
                <a:latin typeface="Calibri"/>
                <a:cs typeface="Calibri"/>
              </a:rPr>
              <a:t>:</a:t>
            </a:r>
            <a:r>
              <a:rPr lang="fr-FR" sz="2400" b="1" spc="-2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2F2F2F"/>
                </a:solidFill>
                <a:latin typeface="Calibri"/>
                <a:cs typeface="Calibri"/>
              </a:rPr>
              <a:t>Paramétrer</a:t>
            </a:r>
            <a:r>
              <a:rPr lang="fr-FR" sz="2400" spc="150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lang="fr-FR" sz="2400" spc="75" dirty="0">
                <a:solidFill>
                  <a:srgbClr val="383838"/>
                </a:solidFill>
                <a:latin typeface="Calibri"/>
                <a:cs typeface="Calibri"/>
              </a:rPr>
              <a:t>l'ENT</a:t>
            </a:r>
            <a:r>
              <a:rPr lang="fr-FR" sz="2400" spc="-55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lang="fr-FR" sz="2400" spc="75" dirty="0">
                <a:solidFill>
                  <a:srgbClr val="2D2D2D"/>
                </a:solidFill>
                <a:latin typeface="Calibri"/>
                <a:cs typeface="Calibri"/>
              </a:rPr>
              <a:t>de</a:t>
            </a:r>
            <a:r>
              <a:rPr lang="fr-FR" sz="2400" spc="-90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lang="fr-FR" sz="2400" spc="-10" dirty="0">
                <a:solidFill>
                  <a:srgbClr val="2B2B2B"/>
                </a:solidFill>
                <a:latin typeface="Calibri"/>
                <a:cs typeface="Calibri"/>
              </a:rPr>
              <a:t>l'établissement</a:t>
            </a:r>
            <a:r>
              <a:rPr lang="fr-FR" sz="2400" spc="-120" dirty="0">
                <a:solidFill>
                  <a:srgbClr val="2B2B2B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262626"/>
                </a:solidFill>
                <a:latin typeface="Calibri"/>
                <a:cs typeface="Calibri"/>
              </a:rPr>
              <a:t>avec</a:t>
            </a:r>
            <a:r>
              <a:rPr lang="fr-FR" sz="2400" spc="-60" dirty="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343434"/>
                </a:solidFill>
                <a:latin typeface="Calibri"/>
                <a:cs typeface="Calibri"/>
              </a:rPr>
              <a:t>un</a:t>
            </a:r>
            <a:r>
              <a:rPr lang="fr-FR" sz="2400" spc="-190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lang="fr-FR" sz="2400" spc="-10" dirty="0">
                <a:solidFill>
                  <a:srgbClr val="343434"/>
                </a:solidFill>
                <a:latin typeface="Calibri"/>
                <a:cs typeface="Calibri"/>
              </a:rPr>
              <a:t>onglet</a:t>
            </a:r>
            <a:r>
              <a:rPr lang="fr-FR" sz="2400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lang="fr-FR" sz="2400" spc="-50" dirty="0">
                <a:solidFill>
                  <a:srgbClr val="3D3D3D"/>
                </a:solidFill>
                <a:latin typeface="Calibri"/>
                <a:cs typeface="Calibri"/>
              </a:rPr>
              <a:t>« </a:t>
            </a:r>
            <a:r>
              <a:rPr lang="fr-FR" sz="2400" spc="-25" dirty="0">
                <a:solidFill>
                  <a:srgbClr val="3B3B3B"/>
                </a:solidFill>
                <a:latin typeface="Calibri"/>
                <a:cs typeface="Calibri"/>
              </a:rPr>
              <a:t>SOS </a:t>
            </a:r>
            <a:r>
              <a:rPr lang="fr-FR" sz="2400" dirty="0">
                <a:solidFill>
                  <a:srgbClr val="343434"/>
                </a:solidFill>
                <a:latin typeface="Calibri"/>
                <a:cs typeface="Calibri"/>
              </a:rPr>
              <a:t>Harcèlement</a:t>
            </a:r>
            <a:r>
              <a:rPr lang="fr-FR" sz="2400" dirty="0">
                <a:solidFill>
                  <a:srgbClr val="3F4D67"/>
                </a:solidFill>
                <a:latin typeface="Calibri"/>
                <a:cs typeface="Calibri"/>
              </a:rPr>
              <a:t>» </a:t>
            </a:r>
            <a:r>
              <a:rPr lang="fr-FR" sz="2400" dirty="0">
                <a:solidFill>
                  <a:srgbClr val="363636"/>
                </a:solidFill>
                <a:latin typeface="Calibri"/>
                <a:cs typeface="Calibri"/>
              </a:rPr>
              <a:t>pour</a:t>
            </a:r>
            <a:r>
              <a:rPr lang="fr-FR" sz="2400" spc="60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343434"/>
                </a:solidFill>
                <a:latin typeface="Calibri"/>
                <a:cs typeface="Calibri"/>
              </a:rPr>
              <a:t>faciliter</a:t>
            </a:r>
            <a:r>
              <a:rPr lang="fr-FR" sz="2400" spc="204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3A3A3A"/>
                </a:solidFill>
                <a:latin typeface="Calibri"/>
                <a:cs typeface="Calibri"/>
              </a:rPr>
              <a:t>la</a:t>
            </a:r>
            <a:r>
              <a:rPr lang="fr-FR" sz="2400" spc="60" dirty="0">
                <a:solidFill>
                  <a:srgbClr val="3A3A3A"/>
                </a:solidFill>
                <a:latin typeface="Calibri"/>
                <a:cs typeface="Calibri"/>
              </a:rPr>
              <a:t> </a:t>
            </a:r>
            <a:r>
              <a:rPr lang="fr-FR" sz="2400" spc="-10" dirty="0">
                <a:solidFill>
                  <a:srgbClr val="343434"/>
                </a:solidFill>
                <a:latin typeface="Calibri"/>
                <a:cs typeface="Calibri"/>
              </a:rPr>
              <a:t>libération</a:t>
            </a:r>
            <a:r>
              <a:rPr lang="fr-FR" sz="2400" spc="20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lang="fr-FR" sz="2400" spc="75" dirty="0">
                <a:solidFill>
                  <a:srgbClr val="3D3D3D"/>
                </a:solidFill>
                <a:latin typeface="Calibri"/>
                <a:cs typeface="Calibri"/>
              </a:rPr>
              <a:t>de</a:t>
            </a:r>
            <a:r>
              <a:rPr lang="fr-FR" sz="2400" spc="-40" dirty="0">
                <a:solidFill>
                  <a:srgbClr val="3D3D3D"/>
                </a:solidFill>
                <a:latin typeface="Calibri"/>
                <a:cs typeface="Calibri"/>
              </a:rPr>
              <a:t> </a:t>
            </a:r>
            <a:r>
              <a:rPr lang="fr-FR" sz="2400" spc="-10" dirty="0">
                <a:solidFill>
                  <a:srgbClr val="3A3A3A"/>
                </a:solidFill>
                <a:latin typeface="Calibri"/>
                <a:cs typeface="Calibri"/>
              </a:rPr>
              <a:t>la</a:t>
            </a:r>
            <a:r>
              <a:rPr lang="fr-FR" sz="2400" spc="-20" dirty="0">
                <a:solidFill>
                  <a:srgbClr val="3A3A3A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363636"/>
                </a:solidFill>
                <a:latin typeface="Calibri"/>
                <a:cs typeface="Calibri"/>
              </a:rPr>
              <a:t>parole</a:t>
            </a:r>
            <a:r>
              <a:rPr lang="fr-FR" sz="2400" spc="40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383838"/>
                </a:solidFill>
                <a:latin typeface="Calibri"/>
                <a:cs typeface="Calibri"/>
              </a:rPr>
              <a:t>et</a:t>
            </a:r>
            <a:r>
              <a:rPr lang="fr-FR" sz="2400" spc="-50" dirty="0">
                <a:solidFill>
                  <a:srgbClr val="383838"/>
                </a:solidFill>
                <a:latin typeface="Calibri"/>
                <a:cs typeface="Calibri"/>
              </a:rPr>
              <a:t> un </a:t>
            </a:r>
            <a:r>
              <a:rPr lang="fr-FR" sz="2400" spc="-10" dirty="0">
                <a:solidFill>
                  <a:srgbClr val="363636"/>
                </a:solidFill>
                <a:latin typeface="Calibri"/>
                <a:cs typeface="Calibri"/>
              </a:rPr>
              <a:t>recueil </a:t>
            </a:r>
            <a:r>
              <a:rPr lang="fr-FR" sz="2400" dirty="0">
                <a:solidFill>
                  <a:srgbClr val="313131"/>
                </a:solidFill>
                <a:latin typeface="Calibri"/>
                <a:cs typeface="Calibri"/>
              </a:rPr>
              <a:t>de paroles/ alertes</a:t>
            </a:r>
            <a:r>
              <a:rPr lang="fr-FR" sz="2400" spc="-10" dirty="0">
                <a:solidFill>
                  <a:srgbClr val="262626"/>
                </a:solidFill>
                <a:latin typeface="Calibri"/>
                <a:cs typeface="Calibri"/>
              </a:rPr>
              <a:t>.</a:t>
            </a:r>
            <a:endParaRPr lang="fr-FR" sz="2400" dirty="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948511" y="10387578"/>
            <a:ext cx="1783080" cy="2507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550" spc="220" dirty="0">
                <a:solidFill>
                  <a:srgbClr val="676767"/>
                </a:solidFill>
                <a:latin typeface="Calibri"/>
                <a:cs typeface="Calibri"/>
              </a:rPr>
              <a:t>CESCE</a:t>
            </a:r>
            <a:r>
              <a:rPr sz="1550" spc="55" dirty="0">
                <a:solidFill>
                  <a:srgbClr val="676767"/>
                </a:solidFill>
                <a:latin typeface="Calibri"/>
                <a:cs typeface="Calibri"/>
              </a:rPr>
              <a:t> </a:t>
            </a:r>
            <a:r>
              <a:rPr sz="1550" spc="145" dirty="0">
                <a:solidFill>
                  <a:srgbClr val="666666"/>
                </a:solidFill>
                <a:latin typeface="Calibri"/>
                <a:cs typeface="Calibri"/>
              </a:rPr>
              <a:t>2025/202</a:t>
            </a:r>
            <a:r>
              <a:rPr lang="fr-FR" sz="1550" spc="145" dirty="0">
                <a:solidFill>
                  <a:srgbClr val="666666"/>
                </a:solidFill>
                <a:latin typeface="Calibri"/>
                <a:cs typeface="Calibri"/>
              </a:rPr>
              <a:t>6</a:t>
            </a:r>
            <a:endParaRPr sz="1550" dirty="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7393560" y="10387578"/>
            <a:ext cx="1783080" cy="26994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fr-FR" sz="1650" spc="135" dirty="0">
                <a:solidFill>
                  <a:srgbClr val="696969"/>
                </a:solidFill>
                <a:latin typeface="Calibri"/>
                <a:cs typeface="Calibri"/>
              </a:rPr>
              <a:t>Diapositive</a:t>
            </a:r>
            <a:r>
              <a:rPr sz="1650" spc="135" dirty="0">
                <a:solidFill>
                  <a:srgbClr val="696969"/>
                </a:solidFill>
                <a:latin typeface="Calibri"/>
                <a:cs typeface="Calibri"/>
              </a:rPr>
              <a:t> </a:t>
            </a:r>
            <a:r>
              <a:rPr sz="1650" spc="85" dirty="0">
                <a:solidFill>
                  <a:srgbClr val="666B82"/>
                </a:solidFill>
                <a:latin typeface="Calibri"/>
                <a:cs typeface="Calibri"/>
              </a:rPr>
              <a:t>1</a:t>
            </a:r>
            <a:r>
              <a:rPr lang="fr-FR" sz="1650" spc="85" dirty="0">
                <a:solidFill>
                  <a:srgbClr val="666B82"/>
                </a:solidFill>
                <a:latin typeface="Calibri"/>
                <a:cs typeface="Calibri"/>
              </a:rPr>
              <a:t>2/14</a:t>
            </a:r>
            <a:endParaRPr sz="1650" dirty="0">
              <a:latin typeface="Calibri"/>
              <a:cs typeface="Calibri"/>
            </a:endParaRPr>
          </a:p>
        </p:txBody>
      </p:sp>
      <p:pic>
        <p:nvPicPr>
          <p:cNvPr id="5128" name="Picture 8" descr="Articles - Synergie-santé Association des clients de Maincare">
            <a:extLst>
              <a:ext uri="{FF2B5EF4-FFF2-40B4-BE49-F238E27FC236}">
                <a16:creationId xmlns:a16="http://schemas.microsoft.com/office/drawing/2014/main" id="{1EF09B0E-6C51-B84C-11DA-DDC46277C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7050" y="5905385"/>
            <a:ext cx="2683107" cy="257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706" y="0"/>
            <a:ext cx="20088393" cy="109944"/>
          </a:xfrm>
          <a:prstGeom prst="rect">
            <a:avLst/>
          </a:prstGeom>
        </p:spPr>
      </p:pic>
      <p:sp>
        <p:nvSpPr>
          <p:cNvPr id="6" name="object 6" descr="$PPTXTitle"/>
          <p:cNvSpPr txBox="1">
            <a:spLocks noGrp="1"/>
          </p:cNvSpPr>
          <p:nvPr>
            <p:ph type="title"/>
          </p:nvPr>
        </p:nvSpPr>
        <p:spPr>
          <a:xfrm>
            <a:off x="4275626" y="1029204"/>
            <a:ext cx="14695001" cy="93936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1590">
              <a:lnSpc>
                <a:spcPct val="100000"/>
              </a:lnSpc>
              <a:spcBef>
                <a:spcPts val="125"/>
              </a:spcBef>
            </a:pPr>
            <a:r>
              <a:rPr sz="6000" b="1" spc="175" dirty="0" err="1">
                <a:solidFill>
                  <a:srgbClr val="111111"/>
                </a:solidFill>
                <a:latin typeface="Calibri"/>
                <a:cs typeface="Calibri"/>
              </a:rPr>
              <a:t>Accomp</a:t>
            </a:r>
            <a:r>
              <a:rPr lang="fr-FR" sz="6000" b="1" spc="175" dirty="0">
                <a:solidFill>
                  <a:srgbClr val="111111"/>
                </a:solidFill>
                <a:latin typeface="Calibri"/>
                <a:cs typeface="Calibri"/>
              </a:rPr>
              <a:t>a</a:t>
            </a:r>
            <a:r>
              <a:rPr sz="6000" b="1" spc="175" dirty="0" err="1">
                <a:solidFill>
                  <a:srgbClr val="111111"/>
                </a:solidFill>
                <a:latin typeface="Calibri"/>
                <a:cs typeface="Calibri"/>
              </a:rPr>
              <a:t>gnement</a:t>
            </a:r>
            <a:r>
              <a:rPr sz="6000" b="1" spc="-365" dirty="0">
                <a:solidFill>
                  <a:srgbClr val="111111"/>
                </a:solidFill>
                <a:latin typeface="Calibri"/>
                <a:cs typeface="Calibri"/>
              </a:rPr>
              <a:t> </a:t>
            </a:r>
            <a:r>
              <a:rPr sz="6000" b="1" spc="17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&amp;</a:t>
            </a:r>
            <a:r>
              <a:rPr sz="6000" b="1" spc="-484" dirty="0">
                <a:solidFill>
                  <a:srgbClr val="161616"/>
                </a:solidFill>
                <a:latin typeface="Calibri"/>
                <a:cs typeface="Calibri"/>
              </a:rPr>
              <a:t> </a:t>
            </a:r>
            <a:r>
              <a:rPr sz="6000" b="1" spc="165" dirty="0" err="1">
                <a:solidFill>
                  <a:srgbClr val="111111"/>
                </a:solidFill>
                <a:latin typeface="Calibri"/>
                <a:cs typeface="Calibri"/>
              </a:rPr>
              <a:t>Clim</a:t>
            </a:r>
            <a:r>
              <a:rPr lang="fr-FR" sz="6000" b="1" spc="165" dirty="0">
                <a:solidFill>
                  <a:srgbClr val="111111"/>
                </a:solidFill>
                <a:latin typeface="Calibri"/>
                <a:cs typeface="Calibri"/>
              </a:rPr>
              <a:t>a</a:t>
            </a:r>
            <a:r>
              <a:rPr sz="6000" b="1" spc="165" dirty="0">
                <a:solidFill>
                  <a:srgbClr val="111111"/>
                </a:solidFill>
                <a:latin typeface="Calibri"/>
                <a:cs typeface="Calibri"/>
              </a:rPr>
              <a:t>t</a:t>
            </a:r>
            <a:r>
              <a:rPr sz="6000" b="1" spc="-145" dirty="0">
                <a:solidFill>
                  <a:srgbClr val="111111"/>
                </a:solidFill>
                <a:latin typeface="Calibri"/>
                <a:cs typeface="Calibri"/>
              </a:rPr>
              <a:t> </a:t>
            </a:r>
            <a:r>
              <a:rPr sz="6000" b="1" spc="-10" dirty="0">
                <a:solidFill>
                  <a:schemeClr val="tx1"/>
                </a:solidFill>
                <a:latin typeface="Calibri"/>
                <a:cs typeface="Calibri"/>
              </a:rPr>
              <a:t>Inclusif</a:t>
            </a:r>
            <a:endParaRPr sz="6000" b="1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90664" y="3902075"/>
            <a:ext cx="4620902" cy="402994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fr-FR" sz="3600" b="1" spc="55" dirty="0">
                <a:solidFill>
                  <a:srgbClr val="0070C0"/>
                </a:solidFill>
                <a:latin typeface="Calibri"/>
                <a:cs typeface="Calibri"/>
              </a:rPr>
              <a:t>Nouvelles organisation </a:t>
            </a:r>
            <a:r>
              <a:rPr sz="3600" b="1" spc="55" dirty="0">
                <a:solidFill>
                  <a:srgbClr val="0070C0"/>
                </a:solidFill>
                <a:latin typeface="Calibri"/>
                <a:cs typeface="Calibri"/>
              </a:rPr>
              <a:t>CVC</a:t>
            </a:r>
            <a:endParaRPr sz="3600" b="1" dirty="0">
              <a:solidFill>
                <a:srgbClr val="0070C0"/>
              </a:solidFill>
              <a:latin typeface="Calibri"/>
              <a:cs typeface="Calibri"/>
            </a:endParaRPr>
          </a:p>
          <a:p>
            <a:pPr marL="360045" indent="-342900">
              <a:lnSpc>
                <a:spcPct val="100000"/>
              </a:lnSpc>
              <a:spcBef>
                <a:spcPts val="1925"/>
              </a:spcBef>
              <a:buFont typeface="Wingdings" panose="05000000000000000000" pitchFamily="2" charset="2"/>
              <a:buChar char="Ø"/>
            </a:pPr>
            <a:r>
              <a:rPr sz="2400" spc="-30" dirty="0">
                <a:solidFill>
                  <a:srgbClr val="0070C0"/>
                </a:solidFill>
                <a:latin typeface="Calibri"/>
                <a:cs typeface="Calibri"/>
              </a:rPr>
              <a:t>Restructuration</a:t>
            </a:r>
            <a:r>
              <a:rPr sz="2400" spc="-27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35" dirty="0" err="1">
                <a:solidFill>
                  <a:srgbClr val="0070C0"/>
                </a:solidFill>
                <a:latin typeface="Calibri"/>
                <a:cs typeface="Calibri"/>
              </a:rPr>
              <a:t>en</a:t>
            </a:r>
            <a:r>
              <a:rPr sz="2400" spc="-16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55" dirty="0">
                <a:solidFill>
                  <a:srgbClr val="0070C0"/>
                </a:solidFill>
                <a:latin typeface="Calibri"/>
                <a:cs typeface="Calibri"/>
              </a:rPr>
              <a:t>4</a:t>
            </a:r>
            <a:r>
              <a:rPr sz="2400" spc="-15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spc="-10" dirty="0">
                <a:solidFill>
                  <a:srgbClr val="0070C0"/>
                </a:solidFill>
                <a:latin typeface="Calibri"/>
                <a:cs typeface="Calibri"/>
              </a:rPr>
              <a:t>commissions 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:</a:t>
            </a:r>
            <a:endParaRPr lang="fr-FR" sz="2400" spc="-10" dirty="0">
              <a:solidFill>
                <a:srgbClr val="0070C0"/>
              </a:solidFill>
              <a:latin typeface="Calibri"/>
              <a:cs typeface="Calibri"/>
            </a:endParaRPr>
          </a:p>
          <a:p>
            <a:pPr marL="17145">
              <a:lnSpc>
                <a:spcPct val="100000"/>
              </a:lnSpc>
              <a:spcBef>
                <a:spcPts val="1925"/>
              </a:spcBef>
            </a:pPr>
            <a:endParaRPr sz="2400" dirty="0">
              <a:solidFill>
                <a:srgbClr val="0070C0"/>
              </a:solidFill>
              <a:latin typeface="Calibri"/>
              <a:cs typeface="Calibri"/>
            </a:endParaRPr>
          </a:p>
          <a:p>
            <a:pPr marL="221615" indent="-207645">
              <a:lnSpc>
                <a:spcPct val="100000"/>
              </a:lnSpc>
              <a:spcBef>
                <a:spcPts val="335"/>
              </a:spcBef>
              <a:buClr>
                <a:srgbClr val="2D4259"/>
              </a:buClr>
              <a:buChar char="•"/>
              <a:tabLst>
                <a:tab pos="221615" algn="l"/>
              </a:tabLst>
            </a:pPr>
            <a:r>
              <a:rPr sz="2400" spc="-35" dirty="0">
                <a:solidFill>
                  <a:srgbClr val="262626"/>
                </a:solidFill>
                <a:latin typeface="Calibri"/>
                <a:cs typeface="Calibri"/>
              </a:rPr>
              <a:t>Harcèlement</a:t>
            </a:r>
            <a:r>
              <a:rPr sz="2400" spc="15" dirty="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43F5B"/>
                </a:solidFill>
                <a:latin typeface="Calibri"/>
                <a:cs typeface="Calibri"/>
              </a:rPr>
              <a:t>&amp;</a:t>
            </a:r>
            <a:r>
              <a:rPr sz="2400" spc="-220" dirty="0">
                <a:solidFill>
                  <a:srgbClr val="343F5B"/>
                </a:solidFill>
                <a:latin typeface="Calibri"/>
                <a:cs typeface="Calibri"/>
              </a:rPr>
              <a:t> </a:t>
            </a:r>
            <a:r>
              <a:rPr sz="2400" spc="-30" dirty="0">
                <a:solidFill>
                  <a:srgbClr val="2F2F2F"/>
                </a:solidFill>
                <a:latin typeface="Calibri"/>
                <a:cs typeface="Calibri"/>
              </a:rPr>
              <a:t>Bien-</a:t>
            </a:r>
            <a:r>
              <a:rPr sz="2400" spc="-20" dirty="0">
                <a:solidFill>
                  <a:srgbClr val="2F2F2F"/>
                </a:solidFill>
                <a:latin typeface="Calibri"/>
                <a:cs typeface="Calibri"/>
              </a:rPr>
              <a:t>être</a:t>
            </a:r>
            <a:endParaRPr sz="2400" dirty="0">
              <a:latin typeface="Calibri"/>
              <a:cs typeface="Calibri"/>
            </a:endParaRPr>
          </a:p>
          <a:p>
            <a:pPr marL="221615" indent="-207645">
              <a:lnSpc>
                <a:spcPct val="100000"/>
              </a:lnSpc>
              <a:spcBef>
                <a:spcPts val="455"/>
              </a:spcBef>
              <a:buClr>
                <a:srgbClr val="2A4259"/>
              </a:buClr>
              <a:buChar char="•"/>
              <a:tabLst>
                <a:tab pos="221615" algn="l"/>
              </a:tabLst>
            </a:pPr>
            <a:r>
              <a:rPr sz="2400" spc="-60" dirty="0">
                <a:solidFill>
                  <a:srgbClr val="363636"/>
                </a:solidFill>
                <a:latin typeface="Calibri"/>
                <a:cs typeface="Calibri"/>
              </a:rPr>
              <a:t>Environnement</a:t>
            </a:r>
            <a:r>
              <a:rPr sz="2400" spc="-10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43434"/>
                </a:solidFill>
                <a:latin typeface="Calibri"/>
                <a:cs typeface="Calibri"/>
              </a:rPr>
              <a:t>de</a:t>
            </a:r>
            <a:r>
              <a:rPr sz="2400" spc="-114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2B2B2B"/>
                </a:solidFill>
                <a:latin typeface="Calibri"/>
                <a:cs typeface="Calibri"/>
              </a:rPr>
              <a:t>travail</a:t>
            </a:r>
            <a:endParaRPr sz="2400" dirty="0">
              <a:latin typeface="Calibri"/>
              <a:cs typeface="Calibri"/>
            </a:endParaRPr>
          </a:p>
          <a:p>
            <a:pPr marL="221615" indent="-207645">
              <a:lnSpc>
                <a:spcPct val="100000"/>
              </a:lnSpc>
              <a:spcBef>
                <a:spcPts val="330"/>
              </a:spcBef>
              <a:buClr>
                <a:srgbClr val="263B56"/>
              </a:buClr>
              <a:buChar char="•"/>
              <a:tabLst>
                <a:tab pos="221615" algn="l"/>
              </a:tabLst>
            </a:pPr>
            <a:r>
              <a:rPr sz="2400" spc="-20" dirty="0">
                <a:solidFill>
                  <a:srgbClr val="363636"/>
                </a:solidFill>
                <a:latin typeface="Calibri"/>
                <a:cs typeface="Calibri"/>
              </a:rPr>
              <a:t>Égalité</a:t>
            </a:r>
            <a:r>
              <a:rPr sz="2400" spc="-5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solidFill>
                  <a:srgbClr val="2D2D2D"/>
                </a:solidFill>
                <a:latin typeface="Calibri"/>
                <a:cs typeface="Calibri"/>
              </a:rPr>
              <a:t>Filles-</a:t>
            </a:r>
            <a:r>
              <a:rPr sz="2400" spc="-10" dirty="0">
                <a:solidFill>
                  <a:srgbClr val="2D2D2D"/>
                </a:solidFill>
                <a:latin typeface="Calibri"/>
                <a:cs typeface="Calibri"/>
              </a:rPr>
              <a:t>Garçons</a:t>
            </a:r>
            <a:endParaRPr sz="2400" dirty="0">
              <a:latin typeface="Calibri"/>
              <a:cs typeface="Calibri"/>
            </a:endParaRPr>
          </a:p>
          <a:p>
            <a:pPr marL="229235" indent="-215265">
              <a:lnSpc>
                <a:spcPct val="100000"/>
              </a:lnSpc>
              <a:spcBef>
                <a:spcPts val="455"/>
              </a:spcBef>
              <a:buClr>
                <a:srgbClr val="314157"/>
              </a:buClr>
              <a:buChar char="•"/>
              <a:tabLst>
                <a:tab pos="229235" algn="l"/>
              </a:tabLst>
            </a:pPr>
            <a:r>
              <a:rPr sz="2400" spc="-35" dirty="0">
                <a:solidFill>
                  <a:srgbClr val="343434"/>
                </a:solidFill>
                <a:latin typeface="Calibri"/>
                <a:cs typeface="Calibri"/>
              </a:rPr>
              <a:t>Journées</a:t>
            </a:r>
            <a:r>
              <a:rPr sz="2400" spc="-70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2D2D2D"/>
                </a:solidFill>
                <a:latin typeface="Calibri"/>
                <a:cs typeface="Calibri"/>
              </a:rPr>
              <a:t>thématiques</a:t>
            </a:r>
            <a:endParaRPr sz="23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27460" y="10352822"/>
            <a:ext cx="2573655" cy="2806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650" dirty="0" err="1">
                <a:solidFill>
                  <a:srgbClr val="1C3F8E"/>
                </a:solidFill>
                <a:latin typeface="Calibri"/>
                <a:cs typeface="Calibri"/>
              </a:rPr>
              <a:t>Cit</a:t>
            </a:r>
            <a:r>
              <a:rPr sz="1650" dirty="0" err="1">
                <a:solidFill>
                  <a:srgbClr val="1C387C"/>
                </a:solidFill>
                <a:latin typeface="Calibri"/>
                <a:cs typeface="Calibri"/>
              </a:rPr>
              <a:t>é</a:t>
            </a:r>
            <a:r>
              <a:rPr sz="1650" spc="300" dirty="0">
                <a:solidFill>
                  <a:srgbClr val="1C387C"/>
                </a:solidFill>
                <a:latin typeface="Calibri"/>
                <a:cs typeface="Calibri"/>
              </a:rPr>
              <a:t> </a:t>
            </a:r>
            <a:r>
              <a:rPr sz="1650" spc="245" dirty="0" err="1">
                <a:solidFill>
                  <a:srgbClr val="083377"/>
                </a:solidFill>
                <a:latin typeface="Calibri"/>
                <a:cs typeface="Calibri"/>
              </a:rPr>
              <a:t>Scol</a:t>
            </a:r>
            <a:r>
              <a:rPr lang="fr-FR" sz="1650" spc="245" dirty="0">
                <a:solidFill>
                  <a:srgbClr val="083377"/>
                </a:solidFill>
                <a:latin typeface="Calibri"/>
                <a:cs typeface="Calibri"/>
              </a:rPr>
              <a:t>a</a:t>
            </a:r>
            <a:r>
              <a:rPr sz="1650" spc="200" dirty="0">
                <a:solidFill>
                  <a:srgbClr val="163D91"/>
                </a:solidFill>
                <a:latin typeface="Calibri"/>
                <a:cs typeface="Calibri"/>
              </a:rPr>
              <a:t>ire</a:t>
            </a:r>
            <a:r>
              <a:rPr sz="1650" spc="-100" dirty="0">
                <a:solidFill>
                  <a:srgbClr val="163D91"/>
                </a:solidFill>
                <a:latin typeface="Calibri"/>
                <a:cs typeface="Calibri"/>
              </a:rPr>
              <a:t> </a:t>
            </a:r>
            <a:r>
              <a:rPr lang="fr-FR" sz="1650" spc="229" dirty="0">
                <a:solidFill>
                  <a:srgbClr val="233B85"/>
                </a:solidFill>
                <a:latin typeface="Calibri"/>
                <a:cs typeface="Calibri"/>
              </a:rPr>
              <a:t>Quillan</a:t>
            </a:r>
            <a:endParaRPr sz="165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11745" y="3944752"/>
            <a:ext cx="4880610" cy="400314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450" b="1" spc="160" dirty="0" err="1">
                <a:solidFill>
                  <a:srgbClr val="0070C0"/>
                </a:solidFill>
                <a:latin typeface="Calibri"/>
                <a:cs typeface="Calibri"/>
              </a:rPr>
              <a:t>Progr</a:t>
            </a:r>
            <a:r>
              <a:rPr lang="fr-FR" sz="3450" b="1" spc="160" dirty="0">
                <a:solidFill>
                  <a:srgbClr val="0070C0"/>
                </a:solidFill>
                <a:latin typeface="Calibri"/>
                <a:cs typeface="Calibri"/>
              </a:rPr>
              <a:t>a</a:t>
            </a:r>
            <a:r>
              <a:rPr sz="3450" b="1" spc="160" dirty="0" err="1">
                <a:solidFill>
                  <a:srgbClr val="0070C0"/>
                </a:solidFill>
                <a:latin typeface="Calibri"/>
                <a:cs typeface="Calibri"/>
              </a:rPr>
              <a:t>mme</a:t>
            </a:r>
            <a:r>
              <a:rPr sz="3450" b="1" spc="-3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3450" b="1" spc="80" dirty="0">
                <a:solidFill>
                  <a:srgbClr val="0070C0"/>
                </a:solidFill>
                <a:latin typeface="Calibri"/>
                <a:cs typeface="Calibri"/>
              </a:rPr>
              <a:t>"Unplugged"</a:t>
            </a:r>
            <a:endParaRPr lang="fr-FR" sz="3450" b="1" spc="80" dirty="0">
              <a:solidFill>
                <a:srgbClr val="0070C0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sz="3450" b="1" dirty="0">
              <a:solidFill>
                <a:srgbClr val="0070C0"/>
              </a:solidFill>
              <a:latin typeface="Calibri"/>
              <a:cs typeface="Calibri"/>
            </a:endParaRPr>
          </a:p>
          <a:p>
            <a:pPr marL="362585" marR="76835" indent="-342900">
              <a:lnSpc>
                <a:spcPct val="114300"/>
              </a:lnSpc>
              <a:spcBef>
                <a:spcPts val="1565"/>
              </a:spcBef>
              <a:buFont typeface="Wingdings" panose="05000000000000000000" pitchFamily="2" charset="2"/>
              <a:buChar char="Ø"/>
            </a:pPr>
            <a:r>
              <a:rPr sz="2400" spc="-60" dirty="0">
                <a:solidFill>
                  <a:srgbClr val="0070C0"/>
                </a:solidFill>
                <a:latin typeface="Calibri"/>
                <a:cs typeface="Calibri"/>
              </a:rPr>
              <a:t>Déploiement 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par</a:t>
            </a:r>
            <a:r>
              <a:rPr sz="2400" spc="-4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80" dirty="0">
                <a:solidFill>
                  <a:srgbClr val="0070C0"/>
                </a:solidFill>
                <a:latin typeface="Calibri"/>
                <a:cs typeface="Calibri"/>
              </a:rPr>
              <a:t>l'équipe</a:t>
            </a:r>
            <a:r>
              <a:rPr sz="2400" spc="-9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35" dirty="0" err="1">
                <a:solidFill>
                  <a:srgbClr val="0070C0"/>
                </a:solidFill>
                <a:latin typeface="Calibri"/>
                <a:cs typeface="Calibri"/>
              </a:rPr>
              <a:t>médico-</a:t>
            </a:r>
            <a:r>
              <a:rPr sz="2400" spc="-10" dirty="0" err="1">
                <a:solidFill>
                  <a:srgbClr val="0070C0"/>
                </a:solidFill>
                <a:latin typeface="Calibri"/>
                <a:cs typeface="Calibri"/>
              </a:rPr>
              <a:t>scolaire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spc="-35" dirty="0">
                <a:solidFill>
                  <a:schemeClr val="tx1"/>
                </a:solidFill>
                <a:latin typeface="Calibri"/>
                <a:cs typeface="Calibri"/>
              </a:rPr>
              <a:t>pour le niveau </a:t>
            </a:r>
            <a:r>
              <a:rPr sz="2400" dirty="0">
                <a:solidFill>
                  <a:schemeClr val="tx1"/>
                </a:solidFill>
                <a:latin typeface="Calibri"/>
                <a:cs typeface="Calibri"/>
              </a:rPr>
              <a:t>de</a:t>
            </a:r>
            <a:r>
              <a:rPr sz="2400" spc="-14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2400" spc="-40" dirty="0">
                <a:solidFill>
                  <a:schemeClr val="tx1"/>
                </a:solidFill>
                <a:latin typeface="Calibri"/>
                <a:cs typeface="Calibri"/>
              </a:rPr>
              <a:t>6e</a:t>
            </a:r>
            <a:r>
              <a:rPr sz="2400" spc="-18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endParaRPr lang="fr-FR" sz="2400" spc="-185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362585" marR="76835" indent="-342900">
              <a:lnSpc>
                <a:spcPct val="114300"/>
              </a:lnSpc>
              <a:spcBef>
                <a:spcPts val="1565"/>
              </a:spcBef>
              <a:buFont typeface="Wingdings" panose="05000000000000000000" pitchFamily="2" charset="2"/>
              <a:buChar char="Ø"/>
            </a:pP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Objectif</a:t>
            </a:r>
            <a:r>
              <a:rPr sz="2400" spc="-6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0070C0"/>
                </a:solidFill>
                <a:latin typeface="Calibri"/>
                <a:cs typeface="Calibri"/>
              </a:rPr>
              <a:t>:</a:t>
            </a:r>
            <a:r>
              <a:rPr sz="2400" spc="-229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400" spc="-45" dirty="0">
                <a:solidFill>
                  <a:srgbClr val="2B2B2B"/>
                </a:solidFill>
                <a:latin typeface="Calibri"/>
                <a:cs typeface="Calibri"/>
              </a:rPr>
              <a:t>développer</a:t>
            </a:r>
            <a:r>
              <a:rPr sz="2400" spc="110" dirty="0">
                <a:solidFill>
                  <a:srgbClr val="2B2B2B"/>
                </a:solidFill>
                <a:latin typeface="Calibri"/>
                <a:cs typeface="Calibri"/>
              </a:rPr>
              <a:t> </a:t>
            </a:r>
            <a:r>
              <a:rPr sz="2400" spc="-25" dirty="0">
                <a:solidFill>
                  <a:srgbClr val="3A3A3A"/>
                </a:solidFill>
                <a:latin typeface="Calibri"/>
                <a:cs typeface="Calibri"/>
              </a:rPr>
              <a:t>les </a:t>
            </a:r>
            <a:r>
              <a:rPr sz="2400" spc="-70" dirty="0">
                <a:solidFill>
                  <a:srgbClr val="343434"/>
                </a:solidFill>
                <a:latin typeface="Calibri"/>
                <a:cs typeface="Calibri"/>
              </a:rPr>
              <a:t>compétences</a:t>
            </a:r>
            <a:r>
              <a:rPr sz="2400" spc="1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43434"/>
                </a:solidFill>
                <a:latin typeface="Calibri"/>
                <a:cs typeface="Calibri"/>
              </a:rPr>
              <a:t>psycho-sociales(CPS)</a:t>
            </a:r>
            <a:r>
              <a:rPr sz="2400" spc="-12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spc="-25" dirty="0">
                <a:solidFill>
                  <a:srgbClr val="363636"/>
                </a:solidFill>
                <a:latin typeface="Calibri"/>
                <a:cs typeface="Calibri"/>
              </a:rPr>
              <a:t>et </a:t>
            </a:r>
            <a:r>
              <a:rPr sz="2400" spc="-25" dirty="0">
                <a:solidFill>
                  <a:srgbClr val="313131"/>
                </a:solidFill>
                <a:latin typeface="Calibri"/>
                <a:cs typeface="Calibri"/>
              </a:rPr>
              <a:t>prévenir</a:t>
            </a:r>
            <a:r>
              <a:rPr sz="2400" spc="15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sz="2400" spc="-45" dirty="0">
                <a:solidFill>
                  <a:srgbClr val="3A3A3A"/>
                </a:solidFill>
                <a:latin typeface="Calibri"/>
                <a:cs typeface="Calibri"/>
              </a:rPr>
              <a:t>les</a:t>
            </a:r>
            <a:r>
              <a:rPr sz="2400" spc="-215" dirty="0">
                <a:solidFill>
                  <a:srgbClr val="3A3A3A"/>
                </a:solidFill>
                <a:latin typeface="Calibri"/>
                <a:cs typeface="Calibri"/>
              </a:rPr>
              <a:t> </a:t>
            </a:r>
            <a:r>
              <a:rPr sz="2400" spc="-65" dirty="0">
                <a:solidFill>
                  <a:srgbClr val="2B2B2B"/>
                </a:solidFill>
                <a:latin typeface="Calibri"/>
                <a:cs typeface="Calibri"/>
              </a:rPr>
              <a:t>conduites</a:t>
            </a:r>
            <a:r>
              <a:rPr sz="2400" spc="-40" dirty="0">
                <a:solidFill>
                  <a:srgbClr val="2B2B2B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solidFill>
                  <a:srgbClr val="2F2F2F"/>
                </a:solidFill>
                <a:latin typeface="Calibri"/>
                <a:cs typeface="Calibri"/>
              </a:rPr>
              <a:t>addictives</a:t>
            </a:r>
            <a:r>
              <a:rPr sz="2400" spc="-120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B3B3B"/>
                </a:solidFill>
                <a:latin typeface="Calibri"/>
                <a:cs typeface="Calibri"/>
              </a:rPr>
              <a:t>via</a:t>
            </a:r>
            <a:r>
              <a:rPr sz="2400" spc="-25" dirty="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sz="2400" spc="-25" dirty="0">
                <a:solidFill>
                  <a:srgbClr val="343434"/>
                </a:solidFill>
                <a:latin typeface="Calibri"/>
                <a:cs typeface="Calibri"/>
              </a:rPr>
              <a:t>12 </a:t>
            </a:r>
            <a:r>
              <a:rPr sz="2400" spc="-50" dirty="0">
                <a:solidFill>
                  <a:srgbClr val="2F2F2F"/>
                </a:solidFill>
                <a:latin typeface="Calibri"/>
                <a:cs typeface="Calibri"/>
              </a:rPr>
              <a:t>séances</a:t>
            </a:r>
            <a:r>
              <a:rPr sz="2400" spc="-100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sz="2400" spc="-10" dirty="0" err="1">
                <a:solidFill>
                  <a:srgbClr val="2B2B2B"/>
                </a:solidFill>
                <a:latin typeface="Calibri"/>
                <a:cs typeface="Calibri"/>
              </a:rPr>
              <a:t>ciblées</a:t>
            </a:r>
            <a:r>
              <a:rPr sz="2400" spc="-10" dirty="0">
                <a:solidFill>
                  <a:srgbClr val="2B2B2B"/>
                </a:solidFill>
                <a:latin typeface="Calibri"/>
                <a:cs typeface="Calibri"/>
              </a:rPr>
              <a:t>.</a:t>
            </a:r>
            <a:endParaRPr lang="fr-FR" sz="2400" spc="-10" dirty="0">
              <a:solidFill>
                <a:srgbClr val="2B2B2B"/>
              </a:solidFill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186414" y="10258052"/>
            <a:ext cx="1777364" cy="2806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650" spc="165" dirty="0">
                <a:solidFill>
                  <a:srgbClr val="676767"/>
                </a:solidFill>
                <a:latin typeface="Calibri"/>
                <a:cs typeface="Calibri"/>
              </a:rPr>
              <a:t>CESCE</a:t>
            </a:r>
            <a:r>
              <a:rPr sz="1650" spc="80" dirty="0">
                <a:solidFill>
                  <a:srgbClr val="676767"/>
                </a:solidFill>
                <a:latin typeface="Calibri"/>
                <a:cs typeface="Calibri"/>
              </a:rPr>
              <a:t> </a:t>
            </a:r>
            <a:r>
              <a:rPr sz="1650" spc="90" dirty="0">
                <a:solidFill>
                  <a:srgbClr val="666666"/>
                </a:solidFill>
                <a:latin typeface="Calibri"/>
                <a:cs typeface="Calibri"/>
              </a:rPr>
              <a:t>2025/202ó</a:t>
            </a:r>
            <a:endParaRPr sz="165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701724" y="3931497"/>
            <a:ext cx="5120005" cy="39821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sz="3450" b="1" spc="135" dirty="0">
                <a:solidFill>
                  <a:srgbClr val="0070C0"/>
                </a:solidFill>
                <a:latin typeface="Calibri"/>
                <a:cs typeface="Calibri"/>
              </a:rPr>
              <a:t>Bien-</a:t>
            </a:r>
            <a:r>
              <a:rPr sz="3450" b="1" spc="140" dirty="0">
                <a:solidFill>
                  <a:srgbClr val="0070C0"/>
                </a:solidFill>
                <a:latin typeface="Calibri"/>
                <a:cs typeface="Calibri"/>
              </a:rPr>
              <a:t>être</a:t>
            </a:r>
            <a:r>
              <a:rPr sz="3450" b="1" spc="-7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3450" b="1" dirty="0">
                <a:solidFill>
                  <a:srgbClr val="0070C0"/>
                </a:solidFill>
                <a:latin typeface="Calibri"/>
                <a:cs typeface="Calibri"/>
              </a:rPr>
              <a:t>et</a:t>
            </a:r>
            <a:r>
              <a:rPr sz="3450" b="1" spc="2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3450" b="1" spc="55" dirty="0">
                <a:solidFill>
                  <a:srgbClr val="0070C0"/>
                </a:solidFill>
                <a:latin typeface="Calibri"/>
                <a:cs typeface="Calibri"/>
              </a:rPr>
              <a:t>EVARS</a:t>
            </a:r>
            <a:endParaRPr lang="fr-FR" sz="3450" b="1" spc="55" dirty="0">
              <a:solidFill>
                <a:srgbClr val="0070C0"/>
              </a:solidFill>
              <a:latin typeface="Calibri"/>
              <a:cs typeface="Calibri"/>
            </a:endParaRPr>
          </a:p>
          <a:p>
            <a:pPr marL="12700" algn="ctr">
              <a:lnSpc>
                <a:spcPct val="100000"/>
              </a:lnSpc>
              <a:spcBef>
                <a:spcPts val="125"/>
              </a:spcBef>
            </a:pPr>
            <a:endParaRPr sz="3450" b="1" dirty="0">
              <a:solidFill>
                <a:srgbClr val="0070C0"/>
              </a:solidFill>
              <a:latin typeface="Calibri"/>
              <a:cs typeface="Calibri"/>
            </a:endParaRPr>
          </a:p>
          <a:p>
            <a:pPr marL="362585" marR="5080" indent="-342900">
              <a:lnSpc>
                <a:spcPct val="112900"/>
              </a:lnSpc>
              <a:spcBef>
                <a:spcPts val="1605"/>
              </a:spcBef>
              <a:buFont typeface="Wingdings" panose="05000000000000000000" pitchFamily="2" charset="2"/>
              <a:buChar char="Ø"/>
            </a:pPr>
            <a:r>
              <a:rPr sz="2400" spc="-45" dirty="0">
                <a:solidFill>
                  <a:srgbClr val="0070C0"/>
                </a:solidFill>
                <a:latin typeface="Calibri"/>
                <a:cs typeface="Calibri"/>
              </a:rPr>
              <a:t>Mise</a:t>
            </a:r>
            <a:r>
              <a:rPr sz="2400" spc="-15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35" dirty="0">
                <a:solidFill>
                  <a:srgbClr val="0070C0"/>
                </a:solidFill>
                <a:latin typeface="Calibri"/>
                <a:cs typeface="Calibri"/>
              </a:rPr>
              <a:t>en</a:t>
            </a:r>
            <a:r>
              <a:rPr sz="2400" spc="-24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40" dirty="0">
                <a:solidFill>
                  <a:srgbClr val="0070C0"/>
                </a:solidFill>
                <a:latin typeface="Calibri"/>
                <a:cs typeface="Calibri"/>
              </a:rPr>
              <a:t>place</a:t>
            </a:r>
            <a:r>
              <a:rPr sz="2400" spc="-15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45" dirty="0">
                <a:solidFill>
                  <a:srgbClr val="0070C0"/>
                </a:solidFill>
                <a:latin typeface="Calibri"/>
                <a:cs typeface="Calibri"/>
              </a:rPr>
              <a:t>d'ateliers</a:t>
            </a:r>
            <a:r>
              <a:rPr sz="2400" spc="-7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0070C0"/>
                </a:solidFill>
                <a:latin typeface="Calibri"/>
                <a:cs typeface="Calibri"/>
              </a:rPr>
              <a:t>de</a:t>
            </a:r>
            <a:r>
              <a:rPr sz="2400" spc="-18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90" dirty="0">
                <a:solidFill>
                  <a:srgbClr val="0070C0"/>
                </a:solidFill>
                <a:latin typeface="Calibri"/>
                <a:cs typeface="Calibri"/>
              </a:rPr>
              <a:t>philosophie</a:t>
            </a:r>
            <a:r>
              <a:rPr sz="2400" spc="4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et</a:t>
            </a:r>
            <a:r>
              <a:rPr sz="2400" spc="-21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25" dirty="0">
                <a:solidFill>
                  <a:srgbClr val="0070C0"/>
                </a:solidFill>
                <a:latin typeface="Calibri"/>
                <a:cs typeface="Calibri"/>
              </a:rPr>
              <a:t>de </a:t>
            </a:r>
            <a:r>
              <a:rPr sz="2400" spc="-45" dirty="0">
                <a:solidFill>
                  <a:srgbClr val="0070C0"/>
                </a:solidFill>
                <a:latin typeface="Calibri"/>
                <a:cs typeface="Calibri"/>
              </a:rPr>
              <a:t>pratique</a:t>
            </a:r>
            <a:r>
              <a:rPr sz="2400" spc="-6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0070C0"/>
                </a:solidFill>
                <a:latin typeface="Calibri"/>
                <a:cs typeface="Calibri"/>
              </a:rPr>
              <a:t>de</a:t>
            </a:r>
            <a:r>
              <a:rPr sz="2400" spc="-13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spc="-130" dirty="0">
                <a:solidFill>
                  <a:srgbClr val="0070C0"/>
                </a:solidFill>
                <a:latin typeface="Calibri"/>
                <a:cs typeface="Calibri"/>
              </a:rPr>
              <a:t>l’</a:t>
            </a:r>
            <a:r>
              <a:rPr sz="2400" spc="-80" dirty="0">
                <a:solidFill>
                  <a:srgbClr val="0070C0"/>
                </a:solidFill>
                <a:latin typeface="Calibri"/>
                <a:cs typeface="Calibri"/>
              </a:rPr>
              <a:t>attention</a:t>
            </a:r>
            <a:r>
              <a:rPr sz="2400" spc="-6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25" dirty="0">
                <a:solidFill>
                  <a:srgbClr val="313131"/>
                </a:solidFill>
                <a:latin typeface="Calibri"/>
                <a:cs typeface="Calibri"/>
              </a:rPr>
              <a:t>au </a:t>
            </a:r>
            <a:r>
              <a:rPr sz="2400" spc="-45" dirty="0">
                <a:solidFill>
                  <a:srgbClr val="383838"/>
                </a:solidFill>
                <a:latin typeface="Calibri"/>
                <a:cs typeface="Calibri"/>
              </a:rPr>
              <a:t>collège</a:t>
            </a:r>
            <a:r>
              <a:rPr sz="2400" spc="-114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63636"/>
                </a:solidFill>
                <a:latin typeface="Calibri"/>
                <a:cs typeface="Calibri"/>
              </a:rPr>
              <a:t>et</a:t>
            </a:r>
            <a:r>
              <a:rPr sz="2400" spc="-170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sz="2400" spc="-40" dirty="0">
                <a:solidFill>
                  <a:srgbClr val="333333"/>
                </a:solidFill>
                <a:latin typeface="Calibri"/>
                <a:cs typeface="Calibri"/>
              </a:rPr>
              <a:t>lycée.</a:t>
            </a:r>
            <a:r>
              <a:rPr sz="2400" spc="-8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endParaRPr lang="fr-FR" sz="2400" spc="-80" dirty="0">
              <a:solidFill>
                <a:srgbClr val="333333"/>
              </a:solidFill>
              <a:latin typeface="Calibri"/>
              <a:cs typeface="Calibri"/>
            </a:endParaRPr>
          </a:p>
          <a:p>
            <a:pPr marL="362585" marR="5080" indent="-342900">
              <a:lnSpc>
                <a:spcPct val="112900"/>
              </a:lnSpc>
              <a:spcBef>
                <a:spcPts val="1605"/>
              </a:spcBef>
              <a:buFont typeface="Wingdings" panose="05000000000000000000" pitchFamily="2" charset="2"/>
              <a:buChar char="Ø"/>
            </a:pPr>
            <a:r>
              <a:rPr lang="fr-FR" sz="2400" spc="-60" dirty="0">
                <a:solidFill>
                  <a:srgbClr val="0070C0"/>
                </a:solidFill>
                <a:latin typeface="Calibri"/>
                <a:cs typeface="Calibri"/>
              </a:rPr>
              <a:t>F</a:t>
            </a:r>
            <a:r>
              <a:rPr sz="2400" spc="-10" dirty="0" err="1">
                <a:solidFill>
                  <a:srgbClr val="0070C0"/>
                </a:solidFill>
                <a:latin typeface="Calibri"/>
                <a:cs typeface="Calibri"/>
              </a:rPr>
              <a:t>ormations</a:t>
            </a:r>
            <a:r>
              <a:rPr sz="2400" spc="-1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65" dirty="0">
                <a:solidFill>
                  <a:srgbClr val="0070C0"/>
                </a:solidFill>
                <a:latin typeface="Calibri"/>
                <a:cs typeface="Calibri"/>
              </a:rPr>
              <a:t>EVARS</a:t>
            </a:r>
            <a:r>
              <a:rPr sz="2400" spc="-12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spc="-120" dirty="0">
                <a:solidFill>
                  <a:schemeClr val="tx1"/>
                </a:solidFill>
                <a:latin typeface="Calibri"/>
                <a:cs typeface="Calibri"/>
              </a:rPr>
              <a:t>élargir à tous les niveaux de classe et </a:t>
            </a:r>
            <a:r>
              <a:rPr sz="2400" spc="-80" dirty="0">
                <a:solidFill>
                  <a:srgbClr val="343434"/>
                </a:solidFill>
                <a:latin typeface="Calibri"/>
                <a:cs typeface="Calibri"/>
              </a:rPr>
              <a:t>pour</a:t>
            </a:r>
            <a:r>
              <a:rPr sz="2400" spc="-40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spc="-50" dirty="0">
                <a:solidFill>
                  <a:srgbClr val="414141"/>
                </a:solidFill>
                <a:latin typeface="Calibri"/>
                <a:cs typeface="Calibri"/>
              </a:rPr>
              <a:t>le</a:t>
            </a:r>
            <a:r>
              <a:rPr sz="2400" spc="-204" dirty="0">
                <a:solidFill>
                  <a:srgbClr val="414141"/>
                </a:solidFill>
                <a:latin typeface="Calibri"/>
                <a:cs typeface="Calibri"/>
              </a:rPr>
              <a:t> </a:t>
            </a:r>
            <a:r>
              <a:rPr sz="2400" spc="-70" dirty="0">
                <a:solidFill>
                  <a:srgbClr val="343434"/>
                </a:solidFill>
                <a:latin typeface="Calibri"/>
                <a:cs typeface="Calibri"/>
              </a:rPr>
              <a:t>personnel</a:t>
            </a:r>
            <a:r>
              <a:rPr sz="2400" spc="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spc="-40" dirty="0">
                <a:solidFill>
                  <a:srgbClr val="2D2D2D"/>
                </a:solidFill>
                <a:latin typeface="Calibri"/>
                <a:cs typeface="Calibri"/>
              </a:rPr>
              <a:t>scolaire</a:t>
            </a:r>
            <a:r>
              <a:rPr sz="2400" spc="-60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63636"/>
                </a:solidFill>
                <a:latin typeface="Calibri"/>
                <a:cs typeface="Calibri"/>
              </a:rPr>
              <a:t>via</a:t>
            </a:r>
            <a:r>
              <a:rPr sz="2400" spc="-130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lang="fr-FR" sz="2400" spc="-130" dirty="0">
                <a:solidFill>
                  <a:srgbClr val="363636"/>
                </a:solidFill>
                <a:latin typeface="Calibri"/>
                <a:cs typeface="Calibri"/>
              </a:rPr>
              <a:t>la mise en place d’</a:t>
            </a:r>
            <a:r>
              <a:rPr sz="2400" spc="-25" dirty="0" err="1">
                <a:solidFill>
                  <a:srgbClr val="313131"/>
                </a:solidFill>
                <a:latin typeface="Calibri"/>
                <a:cs typeface="Calibri"/>
              </a:rPr>
              <a:t>une</a:t>
            </a:r>
            <a:r>
              <a:rPr sz="2400" spc="575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solidFill>
                  <a:srgbClr val="383838"/>
                </a:solidFill>
                <a:latin typeface="Calibri"/>
                <a:cs typeface="Calibri"/>
              </a:rPr>
              <a:t>FIL.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7193263" y="10258052"/>
            <a:ext cx="1777364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pc="-25" dirty="0">
                <a:solidFill>
                  <a:srgbClr val="696969"/>
                </a:solidFill>
                <a:latin typeface="Calibri"/>
                <a:cs typeface="Calibri"/>
              </a:rPr>
              <a:t>Diapositive</a:t>
            </a:r>
            <a:r>
              <a:rPr sz="1800" spc="-60" dirty="0">
                <a:solidFill>
                  <a:srgbClr val="696969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626E7E"/>
                </a:solidFill>
                <a:latin typeface="Calibri"/>
                <a:cs typeface="Calibri"/>
              </a:rPr>
              <a:t>1</a:t>
            </a:r>
            <a:r>
              <a:rPr lang="fr-FR" sz="1800" spc="-25" dirty="0">
                <a:solidFill>
                  <a:srgbClr val="626E7E"/>
                </a:solidFill>
                <a:latin typeface="Calibri"/>
                <a:cs typeface="Calibri"/>
              </a:rPr>
              <a:t>3/14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460092-7151-4B95-9B81-0AC981EC0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050" y="1539875"/>
            <a:ext cx="14695001" cy="2112282"/>
          </a:xfrm>
        </p:spPr>
        <p:txBody>
          <a:bodyPr/>
          <a:lstStyle/>
          <a:p>
            <a:pPr algn="ctr"/>
            <a:r>
              <a:rPr lang="fr-FR" dirty="0"/>
              <a:t> </a:t>
            </a:r>
            <a:r>
              <a:rPr lang="fr-FR" sz="9600" b="1" dirty="0"/>
              <a:t>QUESTIONS DIVERSES</a:t>
            </a:r>
            <a:endParaRPr lang="fr-FR" sz="8000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08A457-900E-431B-9A0F-887AE521D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3650" y="4542404"/>
            <a:ext cx="14701123" cy="62295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800" b="1" dirty="0"/>
              <a:t>Merci pour votre attention et votre investissement au quotidien dans la réussite citoyenne de nos élèves</a:t>
            </a:r>
          </a:p>
          <a:p>
            <a:pPr marL="0" indent="0" algn="ctr">
              <a:buNone/>
            </a:pPr>
            <a:endParaRPr lang="fr-FR" sz="4000" b="1" dirty="0"/>
          </a:p>
          <a:p>
            <a:pPr marL="0" indent="0" algn="ctr">
              <a:buNone/>
            </a:pPr>
            <a:r>
              <a:rPr lang="fr-FR" sz="2800" i="1" dirty="0"/>
              <a:t>Cité scolaire de Quillan – CESCE</a:t>
            </a:r>
          </a:p>
          <a:p>
            <a:pPr marL="0" indent="0" algn="ctr">
              <a:buNone/>
            </a:pPr>
            <a:endParaRPr lang="fr-FR" sz="4000" b="1" i="1" dirty="0"/>
          </a:p>
          <a:p>
            <a:pPr marL="0" indent="0" algn="ctr">
              <a:buNone/>
            </a:pPr>
            <a:r>
              <a:rPr lang="fr-FR" sz="3200" b="1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Année 2025-2026</a:t>
            </a:r>
          </a:p>
        </p:txBody>
      </p:sp>
      <p:sp>
        <p:nvSpPr>
          <p:cNvPr id="4" name="object 8">
            <a:extLst>
              <a:ext uri="{FF2B5EF4-FFF2-40B4-BE49-F238E27FC236}">
                <a16:creationId xmlns:a16="http://schemas.microsoft.com/office/drawing/2014/main" id="{4619FD94-160E-4D13-AEF1-13465B9797C7}"/>
              </a:ext>
            </a:extLst>
          </p:cNvPr>
          <p:cNvSpPr txBox="1"/>
          <p:nvPr/>
        </p:nvSpPr>
        <p:spPr>
          <a:xfrm>
            <a:off x="17519650" y="10302876"/>
            <a:ext cx="1785223" cy="26994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fr-FR" sz="1650" spc="75" dirty="0">
                <a:solidFill>
                  <a:srgbClr val="676767"/>
                </a:solidFill>
                <a:latin typeface="Calibri"/>
                <a:cs typeface="Calibri"/>
              </a:rPr>
              <a:t>Diapositive </a:t>
            </a:r>
            <a:r>
              <a:rPr sz="1650" spc="75" dirty="0">
                <a:solidFill>
                  <a:srgbClr val="676767"/>
                </a:solidFill>
                <a:latin typeface="Calibri"/>
                <a:cs typeface="Calibri"/>
              </a:rPr>
              <a:t> </a:t>
            </a:r>
            <a:r>
              <a:rPr lang="fr-FR" sz="1650" spc="40" dirty="0">
                <a:solidFill>
                  <a:srgbClr val="696969"/>
                </a:solidFill>
                <a:latin typeface="Calibri"/>
                <a:cs typeface="Calibri"/>
              </a:rPr>
              <a:t>14/14</a:t>
            </a:r>
            <a:endParaRPr sz="165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055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460092-7151-4B95-9B81-0AC981EC0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5050" y="1463675"/>
            <a:ext cx="14695001" cy="2112282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9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PREMIERE PARTIE</a:t>
            </a:r>
            <a:endParaRPr lang="fr-FR" sz="80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08A457-900E-431B-9A0F-887AE521D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7450" y="4206875"/>
            <a:ext cx="14701123" cy="62295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800" b="1" dirty="0"/>
              <a:t>Le Collège Michel </a:t>
            </a:r>
            <a:r>
              <a:rPr lang="fr-FR" sz="4800" b="1" dirty="0" err="1"/>
              <a:t>Bousquié</a:t>
            </a:r>
            <a:endParaRPr lang="fr-FR" sz="4800" b="1" dirty="0"/>
          </a:p>
          <a:p>
            <a:pPr marL="0" indent="0" algn="ctr">
              <a:buNone/>
            </a:pPr>
            <a:endParaRPr lang="fr-FR" sz="4000" b="1" dirty="0"/>
          </a:p>
          <a:p>
            <a:pPr marL="0" indent="0" algn="ctr">
              <a:buNone/>
            </a:pPr>
            <a:r>
              <a:rPr lang="fr-FR" sz="4000" i="1" dirty="0"/>
              <a:t>Susciter la réflexion, développer l'esprit critique et structurer un climat scolaire inclusif et protecteur</a:t>
            </a:r>
            <a:endParaRPr lang="fr-FR" sz="4000" b="1" i="1" dirty="0"/>
          </a:p>
        </p:txBody>
      </p:sp>
      <p:sp>
        <p:nvSpPr>
          <p:cNvPr id="4" name="object 8">
            <a:extLst>
              <a:ext uri="{FF2B5EF4-FFF2-40B4-BE49-F238E27FC236}">
                <a16:creationId xmlns:a16="http://schemas.microsoft.com/office/drawing/2014/main" id="{4619FD94-160E-4D13-AEF1-13465B9797C7}"/>
              </a:ext>
            </a:extLst>
          </p:cNvPr>
          <p:cNvSpPr txBox="1"/>
          <p:nvPr/>
        </p:nvSpPr>
        <p:spPr>
          <a:xfrm>
            <a:off x="18053050" y="10280146"/>
            <a:ext cx="1600200" cy="26994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fr-FR" sz="1650" spc="75" dirty="0">
                <a:solidFill>
                  <a:srgbClr val="676767"/>
                </a:solidFill>
                <a:latin typeface="Calibri"/>
                <a:cs typeface="Calibri"/>
              </a:rPr>
              <a:t>Diapositive </a:t>
            </a:r>
            <a:r>
              <a:rPr sz="1650" spc="75" dirty="0">
                <a:solidFill>
                  <a:srgbClr val="676767"/>
                </a:solidFill>
                <a:latin typeface="Calibri"/>
                <a:cs typeface="Calibri"/>
              </a:rPr>
              <a:t> </a:t>
            </a:r>
            <a:r>
              <a:rPr lang="fr-FR" sz="1650" spc="40" dirty="0">
                <a:solidFill>
                  <a:srgbClr val="696969"/>
                </a:solidFill>
                <a:latin typeface="Calibri"/>
                <a:cs typeface="Calibri"/>
              </a:rPr>
              <a:t>2/14</a:t>
            </a:r>
            <a:endParaRPr sz="165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8648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706" y="0"/>
            <a:ext cx="20033421" cy="109944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4275626" y="1029204"/>
            <a:ext cx="14695001" cy="93936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540">
              <a:lnSpc>
                <a:spcPct val="100000"/>
              </a:lnSpc>
              <a:spcBef>
                <a:spcPts val="125"/>
              </a:spcBef>
            </a:pPr>
            <a:r>
              <a:rPr sz="6000" b="1" spc="50" dirty="0">
                <a:solidFill>
                  <a:srgbClr val="151515"/>
                </a:solidFill>
                <a:latin typeface="Calibri"/>
                <a:cs typeface="Calibri"/>
              </a:rPr>
              <a:t>Éveil</a:t>
            </a:r>
            <a:r>
              <a:rPr sz="6000" b="1" spc="-55" dirty="0">
                <a:solidFill>
                  <a:srgbClr val="151515"/>
                </a:solidFill>
                <a:latin typeface="Calibri"/>
                <a:cs typeface="Calibri"/>
              </a:rPr>
              <a:t> </a:t>
            </a:r>
            <a:r>
              <a:rPr sz="6000" b="1" dirty="0">
                <a:solidFill>
                  <a:srgbClr val="111111"/>
                </a:solidFill>
                <a:latin typeface="Calibri"/>
                <a:cs typeface="Calibri"/>
              </a:rPr>
              <a:t>Artistique</a:t>
            </a:r>
            <a:r>
              <a:rPr sz="6000" b="1" spc="120" dirty="0">
                <a:solidFill>
                  <a:srgbClr val="111111"/>
                </a:solidFill>
                <a:latin typeface="Calibri"/>
                <a:cs typeface="Calibri"/>
              </a:rPr>
              <a:t> </a:t>
            </a:r>
            <a:r>
              <a:rPr sz="6000" b="1" spc="17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&amp;</a:t>
            </a:r>
            <a:r>
              <a:rPr sz="6000" b="1" spc="-440" dirty="0">
                <a:latin typeface="Calibri"/>
                <a:cs typeface="Calibri"/>
              </a:rPr>
              <a:t> </a:t>
            </a:r>
            <a:r>
              <a:rPr sz="6000" b="1" spc="90" dirty="0" err="1">
                <a:solidFill>
                  <a:srgbClr val="151515"/>
                </a:solidFill>
                <a:latin typeface="Calibri"/>
                <a:cs typeface="Calibri"/>
              </a:rPr>
              <a:t>Déb</a:t>
            </a:r>
            <a:r>
              <a:rPr lang="fr-FR" sz="6000" b="1" spc="90" dirty="0">
                <a:solidFill>
                  <a:srgbClr val="151515"/>
                </a:solidFill>
                <a:latin typeface="Calibri"/>
                <a:cs typeface="Calibri"/>
              </a:rPr>
              <a:t>a</a:t>
            </a:r>
            <a:r>
              <a:rPr sz="6000" b="1" spc="90" dirty="0" err="1">
                <a:solidFill>
                  <a:srgbClr val="151515"/>
                </a:solidFill>
                <a:latin typeface="Calibri"/>
                <a:cs typeface="Calibri"/>
              </a:rPr>
              <a:t>ts</a:t>
            </a:r>
            <a:r>
              <a:rPr sz="6000" b="1" spc="70" dirty="0">
                <a:solidFill>
                  <a:srgbClr val="151515"/>
                </a:solidFill>
                <a:latin typeface="Calibri"/>
                <a:cs typeface="Calibri"/>
              </a:rPr>
              <a:t> </a:t>
            </a:r>
            <a:r>
              <a:rPr sz="6000" b="1" spc="135" dirty="0">
                <a:solidFill>
                  <a:srgbClr val="111111"/>
                </a:solidFill>
                <a:latin typeface="Calibri"/>
                <a:cs typeface="Calibri"/>
              </a:rPr>
              <a:t>Citoyens</a:t>
            </a:r>
            <a:endParaRPr sz="6000" b="1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24477" y="3717552"/>
            <a:ext cx="8609965" cy="49991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1143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90"/>
              </a:spcBef>
              <a:buFont typeface="Wingdings" panose="05000000000000000000" pitchFamily="2" charset="2"/>
              <a:buChar char="v"/>
            </a:pPr>
            <a:r>
              <a:rPr sz="3100" spc="16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L'im</a:t>
            </a:r>
            <a:r>
              <a:rPr lang="fr-FR" sz="3100" spc="16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a</a:t>
            </a:r>
            <a:r>
              <a:rPr sz="3100" spc="16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gin</a:t>
            </a:r>
            <a:r>
              <a:rPr lang="fr-FR" sz="3100" spc="16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a</a:t>
            </a:r>
            <a:r>
              <a:rPr sz="3100" spc="16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tion</a:t>
            </a:r>
            <a:r>
              <a:rPr lang="fr-FR" sz="3100" spc="325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 </a:t>
            </a:r>
            <a:r>
              <a:rPr sz="3100" spc="26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comme</a:t>
            </a:r>
            <a:r>
              <a:rPr sz="3100" spc="5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 </a:t>
            </a:r>
            <a:r>
              <a:rPr sz="31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levier</a:t>
            </a:r>
            <a:r>
              <a:rPr sz="3100" spc="285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 </a:t>
            </a:r>
            <a:r>
              <a:rPr sz="3100" spc="65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de</a:t>
            </a:r>
            <a:r>
              <a:rPr sz="3100" spc="15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 </a:t>
            </a:r>
            <a:r>
              <a:rPr sz="3100" spc="85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réflexion</a:t>
            </a:r>
            <a:endParaRPr sz="3100" dirty="0">
              <a:solidFill>
                <a:schemeClr val="accent3">
                  <a:lumMod val="60000"/>
                  <a:lumOff val="40000"/>
                </a:schemeClr>
              </a:solidFill>
              <a:latin typeface="Arial MT"/>
              <a:cs typeface="Arial MT"/>
            </a:endParaRPr>
          </a:p>
          <a:p>
            <a:pPr marL="90170" marR="134620">
              <a:lnSpc>
                <a:spcPct val="112000"/>
              </a:lnSpc>
              <a:spcBef>
                <a:spcPts val="1695"/>
              </a:spcBef>
            </a:pPr>
            <a:endParaRPr lang="fr-FR" sz="2300" dirty="0">
              <a:latin typeface="Calibri"/>
              <a:cs typeface="Calibri"/>
            </a:endParaRPr>
          </a:p>
          <a:p>
            <a:pPr marL="433070" marR="134620" indent="-342900">
              <a:lnSpc>
                <a:spcPct val="112000"/>
              </a:lnSpc>
              <a:spcBef>
                <a:spcPts val="1695"/>
              </a:spcBef>
              <a:buFont typeface="Wingdings" panose="05000000000000000000" pitchFamily="2" charset="2"/>
              <a:buChar char="Ø"/>
            </a:pPr>
            <a:r>
              <a:rPr sz="2300" b="1" dirty="0">
                <a:solidFill>
                  <a:srgbClr val="0070C0"/>
                </a:solidFill>
                <a:latin typeface="Calibri"/>
                <a:cs typeface="Calibri"/>
              </a:rPr>
              <a:t>Collège</a:t>
            </a:r>
            <a:r>
              <a:rPr sz="2300" b="1" spc="-114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300" b="1" dirty="0">
                <a:solidFill>
                  <a:srgbClr val="0070C0"/>
                </a:solidFill>
                <a:latin typeface="Calibri"/>
                <a:cs typeface="Calibri"/>
              </a:rPr>
              <a:t>au</a:t>
            </a:r>
            <a:r>
              <a:rPr sz="2300" b="1" spc="-9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300" b="1" dirty="0">
                <a:solidFill>
                  <a:srgbClr val="0070C0"/>
                </a:solidFill>
                <a:latin typeface="Calibri"/>
                <a:cs typeface="Calibri"/>
              </a:rPr>
              <a:t>théâtre</a:t>
            </a:r>
            <a:r>
              <a:rPr sz="2300" b="1" spc="-15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300" b="1" dirty="0">
                <a:solidFill>
                  <a:srgbClr val="0070C0"/>
                </a:solidFill>
                <a:latin typeface="Calibri"/>
                <a:cs typeface="Calibri"/>
              </a:rPr>
              <a:t>:</a:t>
            </a:r>
            <a:r>
              <a:rPr sz="2300" b="1" spc="-10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300" spc="-20" dirty="0">
                <a:latin typeface="Calibri"/>
                <a:cs typeface="Calibri"/>
              </a:rPr>
              <a:t>Partenariat</a:t>
            </a:r>
            <a:r>
              <a:rPr sz="2300" spc="-10" dirty="0">
                <a:latin typeface="Calibri"/>
                <a:cs typeface="Calibri"/>
              </a:rPr>
              <a:t> avec</a:t>
            </a:r>
            <a:r>
              <a:rPr sz="2300" spc="-100" dirty="0">
                <a:latin typeface="Calibri"/>
                <a:cs typeface="Calibri"/>
              </a:rPr>
              <a:t> </a:t>
            </a:r>
            <a:r>
              <a:rPr sz="2300" dirty="0">
                <a:latin typeface="Calibri"/>
                <a:cs typeface="Calibri"/>
              </a:rPr>
              <a:t>le</a:t>
            </a:r>
            <a:r>
              <a:rPr sz="2300" spc="65" dirty="0">
                <a:latin typeface="Calibri"/>
                <a:cs typeface="Calibri"/>
              </a:rPr>
              <a:t> </a:t>
            </a:r>
            <a:r>
              <a:rPr sz="2300" i="1" spc="-25" dirty="0">
                <a:latin typeface="Calibri"/>
                <a:cs typeface="Calibri"/>
              </a:rPr>
              <a:t>Th</a:t>
            </a:r>
            <a:r>
              <a:rPr lang="fr-FR" sz="2300" i="1" spc="-25" dirty="0">
                <a:latin typeface="Calibri"/>
                <a:cs typeface="Calibri"/>
              </a:rPr>
              <a:t>é</a:t>
            </a:r>
            <a:r>
              <a:rPr sz="2300" i="1" spc="-25" dirty="0" err="1">
                <a:latin typeface="Calibri"/>
                <a:cs typeface="Calibri"/>
              </a:rPr>
              <a:t>âtre</a:t>
            </a:r>
            <a:r>
              <a:rPr sz="2300" i="1" spc="-45" dirty="0">
                <a:latin typeface="Calibri"/>
                <a:cs typeface="Calibri"/>
              </a:rPr>
              <a:t> dans</a:t>
            </a:r>
            <a:r>
              <a:rPr sz="2300" i="1" spc="-145" dirty="0">
                <a:latin typeface="Calibri"/>
                <a:cs typeface="Calibri"/>
              </a:rPr>
              <a:t> </a:t>
            </a:r>
            <a:r>
              <a:rPr sz="2300" i="1" dirty="0">
                <a:latin typeface="Calibri"/>
                <a:cs typeface="Calibri"/>
              </a:rPr>
              <a:t>les</a:t>
            </a:r>
            <a:r>
              <a:rPr sz="2300" i="1" spc="-95" dirty="0">
                <a:latin typeface="Calibri"/>
                <a:cs typeface="Calibri"/>
              </a:rPr>
              <a:t> </a:t>
            </a:r>
            <a:r>
              <a:rPr sz="2300" i="1" spc="-45" dirty="0">
                <a:latin typeface="Calibri"/>
                <a:cs typeface="Calibri"/>
              </a:rPr>
              <a:t>Vignes</a:t>
            </a:r>
            <a:r>
              <a:rPr sz="2300" i="1" spc="-225" dirty="0">
                <a:latin typeface="Calibri"/>
                <a:cs typeface="Calibri"/>
              </a:rPr>
              <a:t> </a:t>
            </a:r>
            <a:r>
              <a:rPr sz="2300" spc="-20" dirty="0">
                <a:latin typeface="Calibri"/>
                <a:cs typeface="Calibri"/>
              </a:rPr>
              <a:t>pour éveiller</a:t>
            </a:r>
            <a:r>
              <a:rPr sz="2300" spc="-110" dirty="0">
                <a:latin typeface="Calibri"/>
                <a:cs typeface="Calibri"/>
              </a:rPr>
              <a:t> </a:t>
            </a:r>
            <a:r>
              <a:rPr sz="2300" spc="-20" dirty="0">
                <a:latin typeface="Calibri"/>
                <a:cs typeface="Calibri"/>
              </a:rPr>
              <a:t>la</a:t>
            </a:r>
            <a:r>
              <a:rPr sz="2300" spc="-85" dirty="0">
                <a:latin typeface="Calibri"/>
                <a:cs typeface="Calibri"/>
              </a:rPr>
              <a:t> </a:t>
            </a:r>
            <a:r>
              <a:rPr sz="2300" spc="-60" dirty="0">
                <a:latin typeface="Calibri"/>
                <a:cs typeface="Calibri"/>
              </a:rPr>
              <a:t>sensibilité</a:t>
            </a:r>
            <a:r>
              <a:rPr sz="2300" spc="-30" dirty="0">
                <a:latin typeface="Calibri"/>
                <a:cs typeface="Calibri"/>
              </a:rPr>
              <a:t> </a:t>
            </a:r>
            <a:r>
              <a:rPr sz="2300" spc="-10" dirty="0">
                <a:latin typeface="Calibri"/>
                <a:cs typeface="Calibri"/>
              </a:rPr>
              <a:t>et</a:t>
            </a:r>
            <a:r>
              <a:rPr sz="2300" spc="-160" dirty="0">
                <a:latin typeface="Calibri"/>
                <a:cs typeface="Calibri"/>
              </a:rPr>
              <a:t> </a:t>
            </a:r>
            <a:r>
              <a:rPr sz="2300" spc="-20" dirty="0">
                <a:latin typeface="Calibri"/>
                <a:cs typeface="Calibri"/>
              </a:rPr>
              <a:t>aborder</a:t>
            </a:r>
            <a:r>
              <a:rPr sz="2300" spc="-110" dirty="0">
                <a:latin typeface="Calibri"/>
                <a:cs typeface="Calibri"/>
              </a:rPr>
              <a:t> </a:t>
            </a:r>
            <a:r>
              <a:rPr sz="2300" spc="-10" dirty="0">
                <a:latin typeface="Calibri"/>
                <a:cs typeface="Calibri"/>
              </a:rPr>
              <a:t>des</a:t>
            </a:r>
            <a:r>
              <a:rPr sz="2300" spc="-120" dirty="0">
                <a:latin typeface="Calibri"/>
                <a:cs typeface="Calibri"/>
              </a:rPr>
              <a:t> </a:t>
            </a:r>
            <a:r>
              <a:rPr sz="2300" spc="-80" dirty="0">
                <a:latin typeface="Calibri"/>
                <a:cs typeface="Calibri"/>
              </a:rPr>
              <a:t>sujets</a:t>
            </a:r>
            <a:r>
              <a:rPr sz="2300" spc="-105" dirty="0">
                <a:latin typeface="Calibri"/>
                <a:cs typeface="Calibri"/>
              </a:rPr>
              <a:t> </a:t>
            </a:r>
            <a:r>
              <a:rPr sz="2300" spc="-45" dirty="0">
                <a:latin typeface="Calibri"/>
                <a:cs typeface="Calibri"/>
              </a:rPr>
              <a:t>citoyens</a:t>
            </a:r>
            <a:r>
              <a:rPr sz="2300" spc="-40" dirty="0">
                <a:latin typeface="Calibri"/>
                <a:cs typeface="Calibri"/>
              </a:rPr>
              <a:t> par</a:t>
            </a:r>
            <a:r>
              <a:rPr sz="2300" spc="-70" dirty="0">
                <a:latin typeface="Calibri"/>
                <a:cs typeface="Calibri"/>
              </a:rPr>
              <a:t> </a:t>
            </a:r>
            <a:r>
              <a:rPr sz="2300" spc="-20" dirty="0">
                <a:latin typeface="Calibri"/>
                <a:cs typeface="Calibri"/>
              </a:rPr>
              <a:t>la</a:t>
            </a:r>
            <a:r>
              <a:rPr sz="2300" spc="-85" dirty="0">
                <a:latin typeface="Calibri"/>
                <a:cs typeface="Calibri"/>
              </a:rPr>
              <a:t> </a:t>
            </a:r>
            <a:r>
              <a:rPr sz="2300" spc="-10" dirty="0">
                <a:latin typeface="Calibri"/>
                <a:cs typeface="Calibri"/>
              </a:rPr>
              <a:t>scène.</a:t>
            </a:r>
            <a:endParaRPr sz="2300" dirty="0">
              <a:latin typeface="Calibri"/>
              <a:cs typeface="Calibri"/>
            </a:endParaRPr>
          </a:p>
          <a:p>
            <a:pPr marL="422275" marR="5080" indent="-342900">
              <a:lnSpc>
                <a:spcPct val="114300"/>
              </a:lnSpc>
              <a:spcBef>
                <a:spcPts val="1914"/>
              </a:spcBef>
              <a:buFont typeface="Wingdings" panose="05000000000000000000" pitchFamily="2" charset="2"/>
              <a:buChar char="Ø"/>
              <a:tabLst>
                <a:tab pos="561340" algn="l"/>
              </a:tabLst>
            </a:pPr>
            <a:r>
              <a:rPr sz="2300" b="1" dirty="0">
                <a:solidFill>
                  <a:srgbClr val="0070C0"/>
                </a:solidFill>
                <a:latin typeface="Calibri"/>
                <a:cs typeface="Calibri"/>
              </a:rPr>
              <a:t>Collège</a:t>
            </a:r>
            <a:r>
              <a:rPr sz="2300" b="1" spc="-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300" b="1" spc="-40" dirty="0">
                <a:solidFill>
                  <a:srgbClr val="0070C0"/>
                </a:solidFill>
                <a:latin typeface="Calibri"/>
                <a:cs typeface="Calibri"/>
              </a:rPr>
              <a:t>au</a:t>
            </a:r>
            <a:r>
              <a:rPr sz="2300" b="1" spc="-9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300" b="1" spc="-20" dirty="0">
                <a:solidFill>
                  <a:srgbClr val="0070C0"/>
                </a:solidFill>
                <a:latin typeface="Calibri"/>
                <a:cs typeface="Calibri"/>
              </a:rPr>
              <a:t>cinéma</a:t>
            </a:r>
            <a:r>
              <a:rPr sz="2300" b="1" spc="-15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300" b="1" dirty="0">
                <a:solidFill>
                  <a:srgbClr val="0070C0"/>
                </a:solidFill>
                <a:latin typeface="Calibri"/>
                <a:cs typeface="Calibri"/>
              </a:rPr>
              <a:t>:</a:t>
            </a:r>
            <a:r>
              <a:rPr sz="2300" b="1" spc="-4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300" spc="-10" dirty="0">
                <a:solidFill>
                  <a:srgbClr val="343434"/>
                </a:solidFill>
                <a:latin typeface="Calibri"/>
                <a:cs typeface="Calibri"/>
              </a:rPr>
              <a:t>Projection</a:t>
            </a:r>
            <a:r>
              <a:rPr lang="fr-FR" sz="2300" spc="-10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300" spc="-10" dirty="0" err="1">
                <a:solidFill>
                  <a:srgbClr val="343434"/>
                </a:solidFill>
                <a:latin typeface="Calibri"/>
                <a:cs typeface="Calibri"/>
              </a:rPr>
              <a:t>d'œuvres</a:t>
            </a:r>
            <a:r>
              <a:rPr lang="fr-FR" sz="2300" spc="-10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300" spc="-10" dirty="0" err="1">
                <a:solidFill>
                  <a:srgbClr val="313131"/>
                </a:solidFill>
                <a:latin typeface="Calibri"/>
                <a:cs typeface="Calibri"/>
              </a:rPr>
              <a:t>ciblées</a:t>
            </a:r>
            <a:r>
              <a:rPr sz="2300" spc="-45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sz="2300" spc="-100" dirty="0">
                <a:solidFill>
                  <a:srgbClr val="3F3F3F"/>
                </a:solidFill>
                <a:latin typeface="Calibri"/>
                <a:cs typeface="Calibri"/>
              </a:rPr>
              <a:t>pour</a:t>
            </a:r>
            <a:r>
              <a:rPr sz="2300" spc="25" dirty="0">
                <a:solidFill>
                  <a:srgbClr val="3F3F3F"/>
                </a:solidFill>
                <a:latin typeface="Calibri"/>
                <a:cs typeface="Calibri"/>
              </a:rPr>
              <a:t> </a:t>
            </a:r>
            <a:r>
              <a:rPr sz="2300" spc="-10" dirty="0">
                <a:solidFill>
                  <a:srgbClr val="3A3A3A"/>
                </a:solidFill>
                <a:latin typeface="Calibri"/>
                <a:cs typeface="Calibri"/>
              </a:rPr>
              <a:t>nourrir </a:t>
            </a:r>
            <a:r>
              <a:rPr sz="2300" spc="-60" dirty="0">
                <a:solidFill>
                  <a:srgbClr val="2A2A2A"/>
                </a:solidFill>
                <a:latin typeface="Calibri"/>
                <a:cs typeface="Calibri"/>
              </a:rPr>
              <a:t>l'imagination,</a:t>
            </a:r>
            <a:r>
              <a:rPr sz="2300" spc="-155" dirty="0">
                <a:solidFill>
                  <a:srgbClr val="2A2A2A"/>
                </a:solidFill>
                <a:latin typeface="Calibri"/>
                <a:cs typeface="Calibri"/>
              </a:rPr>
              <a:t> </a:t>
            </a:r>
            <a:r>
              <a:rPr sz="2300" spc="-45" dirty="0">
                <a:solidFill>
                  <a:srgbClr val="2F2F2F"/>
                </a:solidFill>
                <a:latin typeface="Calibri"/>
                <a:cs typeface="Calibri"/>
              </a:rPr>
              <a:t>susciter</a:t>
            </a:r>
            <a:r>
              <a:rPr sz="2300" spc="70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sz="2300" spc="-85" dirty="0">
                <a:solidFill>
                  <a:srgbClr val="5B5677"/>
                </a:solidFill>
                <a:latin typeface="Calibri"/>
                <a:cs typeface="Calibri"/>
              </a:rPr>
              <a:t>le</a:t>
            </a:r>
            <a:r>
              <a:rPr sz="2300" spc="-110" dirty="0">
                <a:solidFill>
                  <a:srgbClr val="5B5677"/>
                </a:solidFill>
                <a:latin typeface="Calibri"/>
                <a:cs typeface="Calibri"/>
              </a:rPr>
              <a:t> </a:t>
            </a:r>
            <a:r>
              <a:rPr sz="2300" spc="-70" dirty="0">
                <a:solidFill>
                  <a:srgbClr val="313131"/>
                </a:solidFill>
                <a:latin typeface="Calibri"/>
                <a:cs typeface="Calibri"/>
              </a:rPr>
              <a:t>questionnement</a:t>
            </a:r>
            <a:r>
              <a:rPr sz="2300" spc="-225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sz="2300" spc="-35" dirty="0">
                <a:solidFill>
                  <a:srgbClr val="313131"/>
                </a:solidFill>
                <a:latin typeface="Calibri"/>
                <a:cs typeface="Calibri"/>
              </a:rPr>
              <a:t>critique</a:t>
            </a:r>
            <a:r>
              <a:rPr sz="2300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sz="2300" spc="-35" dirty="0">
                <a:solidFill>
                  <a:srgbClr val="383838"/>
                </a:solidFill>
                <a:latin typeface="Calibri"/>
                <a:cs typeface="Calibri"/>
              </a:rPr>
              <a:t>et</a:t>
            </a:r>
            <a:r>
              <a:rPr sz="2300" spc="-85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300" spc="-75" dirty="0">
                <a:solidFill>
                  <a:srgbClr val="2A2A2A"/>
                </a:solidFill>
                <a:latin typeface="Calibri"/>
                <a:cs typeface="Calibri"/>
              </a:rPr>
              <a:t>animer</a:t>
            </a:r>
            <a:r>
              <a:rPr sz="2300" spc="-25" dirty="0">
                <a:solidFill>
                  <a:srgbClr val="2A2A2A"/>
                </a:solidFill>
                <a:latin typeface="Calibri"/>
                <a:cs typeface="Calibri"/>
              </a:rPr>
              <a:t> </a:t>
            </a:r>
            <a:r>
              <a:rPr sz="2300" spc="-20" dirty="0">
                <a:solidFill>
                  <a:srgbClr val="3B3B3B"/>
                </a:solidFill>
                <a:latin typeface="Calibri"/>
                <a:cs typeface="Calibri"/>
              </a:rPr>
              <a:t>des</a:t>
            </a:r>
            <a:r>
              <a:rPr sz="2300" spc="-160" dirty="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sz="2300" spc="-10" dirty="0">
                <a:solidFill>
                  <a:srgbClr val="2D2D2D"/>
                </a:solidFill>
                <a:latin typeface="Calibri"/>
                <a:cs typeface="Calibri"/>
              </a:rPr>
              <a:t>débats </a:t>
            </a:r>
            <a:r>
              <a:rPr sz="2300" spc="-10" dirty="0" err="1">
                <a:solidFill>
                  <a:srgbClr val="282828"/>
                </a:solidFill>
                <a:latin typeface="Calibri"/>
                <a:cs typeface="Calibri"/>
              </a:rPr>
              <a:t>d'idées</a:t>
            </a:r>
            <a:r>
              <a:rPr sz="2300" spc="-10" dirty="0">
                <a:solidFill>
                  <a:srgbClr val="282828"/>
                </a:solidFill>
                <a:latin typeface="Calibri"/>
                <a:cs typeface="Calibri"/>
              </a:rPr>
              <a:t>.</a:t>
            </a:r>
            <a:endParaRPr lang="fr-FR" sz="2300" spc="-10" dirty="0">
              <a:latin typeface="Calibri"/>
              <a:cs typeface="Calibri"/>
            </a:endParaRPr>
          </a:p>
          <a:p>
            <a:pPr marL="422275" marR="5080" indent="-342900">
              <a:lnSpc>
                <a:spcPct val="114300"/>
              </a:lnSpc>
              <a:spcBef>
                <a:spcPts val="1914"/>
              </a:spcBef>
              <a:buFont typeface="Wingdings" panose="05000000000000000000" pitchFamily="2" charset="2"/>
              <a:buChar char="Ø"/>
              <a:tabLst>
                <a:tab pos="561340" algn="l"/>
              </a:tabLst>
            </a:pPr>
            <a:r>
              <a:rPr sz="2300" b="1" dirty="0">
                <a:solidFill>
                  <a:srgbClr val="0070C0"/>
                </a:solidFill>
                <a:latin typeface="Calibri"/>
                <a:cs typeface="Calibri"/>
              </a:rPr>
              <a:t>La</a:t>
            </a:r>
            <a:r>
              <a:rPr sz="2300" b="1" spc="14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300" b="1" spc="-20" dirty="0">
                <a:solidFill>
                  <a:srgbClr val="0070C0"/>
                </a:solidFill>
                <a:latin typeface="Calibri"/>
                <a:cs typeface="Calibri"/>
              </a:rPr>
              <a:t>Scène</a:t>
            </a:r>
            <a:r>
              <a:rPr sz="2300" b="1" spc="-114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300" b="1" dirty="0">
                <a:solidFill>
                  <a:srgbClr val="0070C0"/>
                </a:solidFill>
                <a:latin typeface="Calibri"/>
                <a:cs typeface="Calibri"/>
              </a:rPr>
              <a:t>Ouverte</a:t>
            </a:r>
            <a:r>
              <a:rPr sz="2300" b="1" spc="-13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300" b="1" dirty="0">
                <a:solidFill>
                  <a:srgbClr val="0070C0"/>
                </a:solidFill>
                <a:latin typeface="Calibri"/>
                <a:cs typeface="Calibri"/>
              </a:rPr>
              <a:t>:</a:t>
            </a:r>
            <a:r>
              <a:rPr sz="2300" b="1" spc="-8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300" dirty="0">
                <a:solidFill>
                  <a:srgbClr val="313131"/>
                </a:solidFill>
                <a:latin typeface="Calibri"/>
                <a:cs typeface="Calibri"/>
              </a:rPr>
              <a:t>Le</a:t>
            </a:r>
            <a:r>
              <a:rPr sz="2300" spc="-90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sz="2300" spc="-25" dirty="0">
                <a:solidFill>
                  <a:srgbClr val="282828"/>
                </a:solidFill>
                <a:latin typeface="Calibri"/>
                <a:cs typeface="Calibri"/>
              </a:rPr>
              <a:t>grand</a:t>
            </a:r>
            <a:r>
              <a:rPr sz="2300" spc="40" dirty="0">
                <a:solidFill>
                  <a:srgbClr val="282828"/>
                </a:solidFill>
                <a:latin typeface="Calibri"/>
                <a:cs typeface="Calibri"/>
              </a:rPr>
              <a:t> </a:t>
            </a:r>
            <a:r>
              <a:rPr sz="2300" spc="-65" dirty="0">
                <a:solidFill>
                  <a:srgbClr val="313131"/>
                </a:solidFill>
                <a:latin typeface="Calibri"/>
                <a:cs typeface="Calibri"/>
              </a:rPr>
              <a:t>événement</a:t>
            </a:r>
            <a:r>
              <a:rPr sz="2300" spc="-45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sz="2300" spc="-25" dirty="0">
                <a:solidFill>
                  <a:srgbClr val="282828"/>
                </a:solidFill>
                <a:latin typeface="Calibri"/>
                <a:cs typeface="Calibri"/>
              </a:rPr>
              <a:t>fédérateur</a:t>
            </a:r>
            <a:r>
              <a:rPr sz="2300" spc="90" dirty="0">
                <a:solidFill>
                  <a:srgbClr val="282828"/>
                </a:solidFill>
                <a:latin typeface="Calibri"/>
                <a:cs typeface="Calibri"/>
              </a:rPr>
              <a:t> </a:t>
            </a:r>
            <a:r>
              <a:rPr sz="2300" spc="-35" dirty="0">
                <a:solidFill>
                  <a:srgbClr val="232323"/>
                </a:solidFill>
                <a:latin typeface="Calibri"/>
                <a:cs typeface="Calibri"/>
              </a:rPr>
              <a:t>du</a:t>
            </a:r>
            <a:r>
              <a:rPr sz="2300" spc="-170" dirty="0">
                <a:solidFill>
                  <a:srgbClr val="232323"/>
                </a:solidFill>
                <a:latin typeface="Calibri"/>
                <a:cs typeface="Calibri"/>
              </a:rPr>
              <a:t> </a:t>
            </a:r>
            <a:r>
              <a:rPr sz="2300" spc="-10" dirty="0">
                <a:solidFill>
                  <a:srgbClr val="2D2D2D"/>
                </a:solidFill>
                <a:latin typeface="Calibri"/>
                <a:cs typeface="Calibri"/>
              </a:rPr>
              <a:t>collège </a:t>
            </a:r>
            <a:r>
              <a:rPr sz="2300" spc="-55" dirty="0">
                <a:solidFill>
                  <a:srgbClr val="333333"/>
                </a:solidFill>
                <a:latin typeface="Calibri"/>
                <a:cs typeface="Calibri"/>
              </a:rPr>
              <a:t>réunissant</a:t>
            </a:r>
            <a:r>
              <a:rPr sz="2300" spc="-2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300" spc="-60" dirty="0">
                <a:solidFill>
                  <a:srgbClr val="2A2A2A"/>
                </a:solidFill>
                <a:latin typeface="Calibri"/>
                <a:cs typeface="Calibri"/>
              </a:rPr>
              <a:t>théâtre</a:t>
            </a:r>
            <a:r>
              <a:rPr sz="2300" spc="-70" dirty="0">
                <a:solidFill>
                  <a:srgbClr val="2A2A2A"/>
                </a:solidFill>
                <a:latin typeface="Calibri"/>
                <a:cs typeface="Calibri"/>
              </a:rPr>
              <a:t> </a:t>
            </a:r>
            <a:r>
              <a:rPr sz="2300" spc="-10" dirty="0">
                <a:solidFill>
                  <a:srgbClr val="343434"/>
                </a:solidFill>
                <a:latin typeface="Calibri"/>
                <a:cs typeface="Calibri"/>
              </a:rPr>
              <a:t>et</a:t>
            </a:r>
            <a:r>
              <a:rPr sz="2300" spc="-229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300" spc="-45" dirty="0">
                <a:solidFill>
                  <a:srgbClr val="282828"/>
                </a:solidFill>
                <a:latin typeface="Calibri"/>
                <a:cs typeface="Calibri"/>
              </a:rPr>
              <a:t>danse,</a:t>
            </a:r>
            <a:r>
              <a:rPr sz="2300" spc="-20" dirty="0">
                <a:solidFill>
                  <a:srgbClr val="282828"/>
                </a:solidFill>
                <a:latin typeface="Calibri"/>
                <a:cs typeface="Calibri"/>
              </a:rPr>
              <a:t> </a:t>
            </a:r>
            <a:r>
              <a:rPr sz="2300" spc="-35" dirty="0">
                <a:solidFill>
                  <a:srgbClr val="2A2A2A"/>
                </a:solidFill>
                <a:latin typeface="Calibri"/>
                <a:cs typeface="Calibri"/>
              </a:rPr>
              <a:t>valorisant</a:t>
            </a:r>
            <a:r>
              <a:rPr sz="2300" spc="-20" dirty="0">
                <a:solidFill>
                  <a:srgbClr val="2A2A2A"/>
                </a:solidFill>
                <a:latin typeface="Calibri"/>
                <a:cs typeface="Calibri"/>
              </a:rPr>
              <a:t> </a:t>
            </a:r>
            <a:r>
              <a:rPr sz="2300" spc="-55" dirty="0">
                <a:solidFill>
                  <a:srgbClr val="3B3B3B"/>
                </a:solidFill>
                <a:latin typeface="Calibri"/>
                <a:cs typeface="Calibri"/>
              </a:rPr>
              <a:t>les</a:t>
            </a:r>
            <a:r>
              <a:rPr sz="2300" spc="-105" dirty="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sz="2300" spc="-65" dirty="0">
                <a:solidFill>
                  <a:srgbClr val="2A2A2A"/>
                </a:solidFill>
                <a:latin typeface="Calibri"/>
                <a:cs typeface="Calibri"/>
              </a:rPr>
              <a:t>talents</a:t>
            </a:r>
            <a:r>
              <a:rPr sz="2300" spc="-120" dirty="0">
                <a:solidFill>
                  <a:srgbClr val="2A2A2A"/>
                </a:solidFill>
                <a:latin typeface="Calibri"/>
                <a:cs typeface="Calibri"/>
              </a:rPr>
              <a:t> </a:t>
            </a:r>
            <a:r>
              <a:rPr sz="2300" spc="-10" dirty="0">
                <a:solidFill>
                  <a:srgbClr val="383838"/>
                </a:solidFill>
                <a:latin typeface="Calibri"/>
                <a:cs typeface="Calibri"/>
              </a:rPr>
              <a:t>et</a:t>
            </a:r>
            <a:r>
              <a:rPr sz="2300" spc="-170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300" spc="-90" dirty="0">
                <a:solidFill>
                  <a:srgbClr val="343434"/>
                </a:solidFill>
                <a:latin typeface="Calibri"/>
                <a:cs typeface="Calibri"/>
              </a:rPr>
              <a:t>l'estime</a:t>
            </a:r>
            <a:r>
              <a:rPr sz="2300" spc="-3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300" dirty="0">
                <a:solidFill>
                  <a:srgbClr val="282828"/>
                </a:solidFill>
                <a:latin typeface="Calibri"/>
                <a:cs typeface="Calibri"/>
              </a:rPr>
              <a:t>de</a:t>
            </a:r>
            <a:r>
              <a:rPr sz="2300" spc="-80" dirty="0">
                <a:solidFill>
                  <a:srgbClr val="282828"/>
                </a:solidFill>
                <a:latin typeface="Calibri"/>
                <a:cs typeface="Calibri"/>
              </a:rPr>
              <a:t> </a:t>
            </a:r>
            <a:r>
              <a:rPr sz="2300" spc="-100" dirty="0">
                <a:solidFill>
                  <a:srgbClr val="2F2F2F"/>
                </a:solidFill>
                <a:latin typeface="Calibri"/>
                <a:cs typeface="Calibri"/>
              </a:rPr>
              <a:t>soi</a:t>
            </a:r>
            <a:r>
              <a:rPr sz="2300" spc="-150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sz="2300" spc="-25" dirty="0">
                <a:solidFill>
                  <a:srgbClr val="313131"/>
                </a:solidFill>
                <a:latin typeface="Calibri"/>
                <a:cs typeface="Calibri"/>
              </a:rPr>
              <a:t>des </a:t>
            </a:r>
            <a:r>
              <a:rPr sz="2300" spc="-10" dirty="0">
                <a:solidFill>
                  <a:srgbClr val="313131"/>
                </a:solidFill>
                <a:latin typeface="Calibri"/>
                <a:cs typeface="Calibri"/>
              </a:rPr>
              <a:t>élèves.</a:t>
            </a:r>
            <a:endParaRPr sz="23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25910" y="10320100"/>
            <a:ext cx="2953940" cy="30905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900" spc="140" dirty="0" err="1">
                <a:solidFill>
                  <a:srgbClr val="1C4289"/>
                </a:solidFill>
                <a:latin typeface="Calibri"/>
                <a:cs typeface="Calibri"/>
              </a:rPr>
              <a:t>Cité</a:t>
            </a:r>
            <a:r>
              <a:rPr sz="1900" spc="50" dirty="0">
                <a:solidFill>
                  <a:srgbClr val="1C4289"/>
                </a:solidFill>
                <a:latin typeface="Calibri"/>
                <a:cs typeface="Calibri"/>
              </a:rPr>
              <a:t> </a:t>
            </a:r>
            <a:r>
              <a:rPr sz="1900" spc="140" dirty="0" err="1">
                <a:solidFill>
                  <a:srgbClr val="1A3880"/>
                </a:solidFill>
                <a:latin typeface="Calibri"/>
                <a:cs typeface="Calibri"/>
              </a:rPr>
              <a:t>Scol</a:t>
            </a:r>
            <a:r>
              <a:rPr lang="fr-FR" sz="1900" spc="140" dirty="0">
                <a:solidFill>
                  <a:srgbClr val="1A3880"/>
                </a:solidFill>
                <a:latin typeface="Calibri"/>
                <a:cs typeface="Calibri"/>
              </a:rPr>
              <a:t>a</a:t>
            </a:r>
            <a:r>
              <a:rPr sz="1900" spc="55" dirty="0">
                <a:solidFill>
                  <a:srgbClr val="213A9E"/>
                </a:solidFill>
                <a:latin typeface="Calibri"/>
                <a:cs typeface="Calibri"/>
              </a:rPr>
              <a:t>ire</a:t>
            </a:r>
            <a:r>
              <a:rPr sz="1900" spc="25" dirty="0">
                <a:solidFill>
                  <a:srgbClr val="213A9E"/>
                </a:solidFill>
                <a:latin typeface="Calibri"/>
                <a:cs typeface="Calibri"/>
              </a:rPr>
              <a:t> </a:t>
            </a:r>
            <a:r>
              <a:rPr lang="fr-FR" sz="1900" spc="100" dirty="0">
                <a:solidFill>
                  <a:srgbClr val="113D8E"/>
                </a:solidFill>
                <a:latin typeface="Calibri"/>
                <a:cs typeface="Calibri"/>
              </a:rPr>
              <a:t>de Quillan</a:t>
            </a:r>
            <a:endParaRPr sz="19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671050" y="10372115"/>
            <a:ext cx="1786889" cy="2806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650" spc="140" dirty="0">
                <a:solidFill>
                  <a:srgbClr val="676767"/>
                </a:solidFill>
                <a:latin typeface="Calibri"/>
                <a:cs typeface="Calibri"/>
              </a:rPr>
              <a:t>CESCE</a:t>
            </a:r>
            <a:r>
              <a:rPr sz="1650" spc="225" dirty="0">
                <a:solidFill>
                  <a:srgbClr val="676767"/>
                </a:solidFill>
                <a:latin typeface="Calibri"/>
                <a:cs typeface="Calibri"/>
              </a:rPr>
              <a:t> </a:t>
            </a:r>
            <a:r>
              <a:rPr sz="1650" spc="90" dirty="0">
                <a:solidFill>
                  <a:srgbClr val="646464"/>
                </a:solidFill>
                <a:latin typeface="Calibri"/>
                <a:cs typeface="Calibri"/>
              </a:rPr>
              <a:t>2025/202</a:t>
            </a:r>
            <a:r>
              <a:rPr lang="fr-FR" sz="1650" spc="-50" dirty="0">
                <a:solidFill>
                  <a:srgbClr val="757575"/>
                </a:solidFill>
                <a:latin typeface="Calibri"/>
                <a:cs typeface="Calibri"/>
              </a:rPr>
              <a:t>6</a:t>
            </a:r>
            <a:endParaRPr sz="165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743008" y="3526474"/>
            <a:ext cx="3047957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2400" b="1" dirty="0">
                <a:solidFill>
                  <a:srgbClr val="FFC000"/>
                </a:solidFill>
                <a:latin typeface="Calibri"/>
                <a:cs typeface="Calibri"/>
              </a:rPr>
              <a:t>Parcours </a:t>
            </a:r>
            <a:r>
              <a:rPr sz="2400" b="1" dirty="0">
                <a:solidFill>
                  <a:srgbClr val="FFC000"/>
                </a:solidFill>
                <a:latin typeface="Calibri"/>
                <a:cs typeface="Calibri"/>
              </a:rPr>
              <a:t>C</a:t>
            </a:r>
            <a:r>
              <a:rPr lang="fr-FR" sz="2400" b="1" spc="240" dirty="0" err="1">
                <a:solidFill>
                  <a:srgbClr val="FFC000"/>
                </a:solidFill>
                <a:latin typeface="Calibri"/>
                <a:cs typeface="Calibri"/>
              </a:rPr>
              <a:t>ulturel</a:t>
            </a:r>
            <a:endParaRPr sz="2400" b="1" dirty="0">
              <a:solidFill>
                <a:srgbClr val="FFC000"/>
              </a:solidFill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053050" y="10280146"/>
            <a:ext cx="1600200" cy="26994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fr-FR" sz="1650" spc="75" dirty="0">
                <a:solidFill>
                  <a:srgbClr val="676767"/>
                </a:solidFill>
                <a:latin typeface="Calibri"/>
                <a:cs typeface="Calibri"/>
              </a:rPr>
              <a:t>Diapositive </a:t>
            </a:r>
            <a:r>
              <a:rPr sz="1650" spc="75" dirty="0">
                <a:solidFill>
                  <a:srgbClr val="676767"/>
                </a:solidFill>
                <a:latin typeface="Calibri"/>
                <a:cs typeface="Calibri"/>
              </a:rPr>
              <a:t> </a:t>
            </a:r>
            <a:r>
              <a:rPr sz="1650" spc="40" dirty="0">
                <a:solidFill>
                  <a:srgbClr val="696969"/>
                </a:solidFill>
                <a:latin typeface="Calibri"/>
                <a:cs typeface="Calibri"/>
              </a:rPr>
              <a:t>3</a:t>
            </a:r>
            <a:r>
              <a:rPr lang="fr-FR" sz="1650" spc="40" dirty="0">
                <a:solidFill>
                  <a:srgbClr val="696969"/>
                </a:solidFill>
                <a:latin typeface="Calibri"/>
                <a:cs typeface="Calibri"/>
              </a:rPr>
              <a:t>/14</a:t>
            </a:r>
            <a:endParaRPr sz="1650" dirty="0">
              <a:latin typeface="Calibri"/>
              <a:cs typeface="Calibri"/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0EA2640E-CFEA-B189-C9ED-DC0B0FFB22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3250" y="4816475"/>
            <a:ext cx="6467475" cy="364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706" y="0"/>
            <a:ext cx="20088393" cy="109944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3598396" y="1120398"/>
            <a:ext cx="14695001" cy="93936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7620">
              <a:lnSpc>
                <a:spcPct val="100000"/>
              </a:lnSpc>
              <a:spcBef>
                <a:spcPts val="125"/>
              </a:spcBef>
            </a:pPr>
            <a:r>
              <a:rPr sz="6000" b="1" spc="85" dirty="0" err="1">
                <a:solidFill>
                  <a:srgbClr val="111111"/>
                </a:solidFill>
                <a:latin typeface="Calibri"/>
                <a:cs typeface="Calibri"/>
              </a:rPr>
              <a:t>Clim</a:t>
            </a:r>
            <a:r>
              <a:rPr lang="fr-FR" sz="6000" b="1" spc="85" dirty="0">
                <a:solidFill>
                  <a:srgbClr val="111111"/>
                </a:solidFill>
                <a:latin typeface="Calibri"/>
                <a:cs typeface="Calibri"/>
              </a:rPr>
              <a:t>a</a:t>
            </a:r>
            <a:r>
              <a:rPr sz="6000" b="1" spc="85" dirty="0">
                <a:solidFill>
                  <a:srgbClr val="111111"/>
                </a:solidFill>
                <a:latin typeface="Calibri"/>
                <a:cs typeface="Calibri"/>
              </a:rPr>
              <a:t>t</a:t>
            </a:r>
            <a:r>
              <a:rPr sz="6000" b="1" spc="210" dirty="0">
                <a:solidFill>
                  <a:srgbClr val="111111"/>
                </a:solidFill>
                <a:latin typeface="Calibri"/>
                <a:cs typeface="Calibri"/>
              </a:rPr>
              <a:t> </a:t>
            </a:r>
            <a:r>
              <a:rPr sz="6000" b="1" dirty="0" err="1">
                <a:solidFill>
                  <a:srgbClr val="0E0E0E"/>
                </a:solidFill>
                <a:latin typeface="Calibri"/>
                <a:cs typeface="Calibri"/>
              </a:rPr>
              <a:t>Scol</a:t>
            </a:r>
            <a:r>
              <a:rPr lang="fr-FR" sz="6000" b="1" dirty="0">
                <a:solidFill>
                  <a:srgbClr val="0E0E0E"/>
                </a:solidFill>
                <a:latin typeface="Calibri"/>
                <a:cs typeface="Calibri"/>
              </a:rPr>
              <a:t>a</a:t>
            </a:r>
            <a:r>
              <a:rPr sz="6000" b="1" dirty="0">
                <a:solidFill>
                  <a:srgbClr val="0E0E0E"/>
                </a:solidFill>
                <a:latin typeface="Calibri"/>
                <a:cs typeface="Calibri"/>
              </a:rPr>
              <a:t>ire</a:t>
            </a:r>
            <a:r>
              <a:rPr sz="6000" b="1" spc="85" dirty="0">
                <a:solidFill>
                  <a:srgbClr val="0E0E0E"/>
                </a:solidFill>
                <a:latin typeface="Calibri"/>
                <a:cs typeface="Calibri"/>
              </a:rPr>
              <a:t> </a:t>
            </a:r>
            <a:r>
              <a:rPr sz="6000" b="1" spc="-80" dirty="0">
                <a:solidFill>
                  <a:srgbClr val="0070C0"/>
                </a:solidFill>
                <a:latin typeface="Calibri"/>
                <a:cs typeface="Calibri"/>
              </a:rPr>
              <a:t>&amp;</a:t>
            </a:r>
            <a:r>
              <a:rPr sz="6000" b="1" spc="-330" dirty="0">
                <a:latin typeface="Calibri"/>
                <a:cs typeface="Calibri"/>
              </a:rPr>
              <a:t> </a:t>
            </a:r>
            <a:r>
              <a:rPr sz="6000" b="1" dirty="0">
                <a:solidFill>
                  <a:srgbClr val="111111"/>
                </a:solidFill>
                <a:latin typeface="Calibri"/>
                <a:cs typeface="Calibri"/>
              </a:rPr>
              <a:t>Citoyenneté</a:t>
            </a:r>
            <a:r>
              <a:rPr sz="6000" b="1" spc="530" dirty="0">
                <a:solidFill>
                  <a:srgbClr val="111111"/>
                </a:solidFill>
                <a:latin typeface="Calibri"/>
                <a:cs typeface="Calibri"/>
              </a:rPr>
              <a:t> </a:t>
            </a:r>
            <a:r>
              <a:rPr sz="6000" b="1" spc="-10" dirty="0">
                <a:solidFill>
                  <a:srgbClr val="151515"/>
                </a:solidFill>
                <a:latin typeface="Calibri"/>
                <a:cs typeface="Calibri"/>
              </a:rPr>
              <a:t>Active</a:t>
            </a:r>
            <a:endParaRPr sz="6000" b="1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64299" y="3175908"/>
            <a:ext cx="5237480" cy="1634422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sz="3450" b="1" spc="5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Sensibilis</a:t>
            </a:r>
            <a:r>
              <a:rPr lang="fr-FR" sz="3450" b="1" spc="5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a</a:t>
            </a:r>
            <a:r>
              <a:rPr sz="3450" b="1" spc="5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tion</a:t>
            </a:r>
            <a:r>
              <a:rPr sz="3450" b="1" spc="-11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3450" b="1" spc="14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p</a:t>
            </a:r>
            <a:r>
              <a:rPr lang="fr-FR" sz="3450" b="1" spc="14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a</a:t>
            </a:r>
            <a:r>
              <a:rPr sz="3450" b="1" spc="14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r</a:t>
            </a:r>
            <a:r>
              <a:rPr sz="3450" b="1" spc="4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3450" b="1" spc="6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le</a:t>
            </a:r>
            <a:r>
              <a:rPr sz="3450" b="1" spc="-15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3450" b="1" spc="6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CVC</a:t>
            </a:r>
            <a:endParaRPr lang="fr-FR" sz="3450" b="1" spc="60" dirty="0">
              <a:solidFill>
                <a:schemeClr val="accent3">
                  <a:lumMod val="60000"/>
                  <a:lumOff val="40000"/>
                </a:schemeClr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fr-FR" sz="3450" b="1" spc="60" dirty="0">
              <a:solidFill>
                <a:schemeClr val="accent3">
                  <a:lumMod val="60000"/>
                  <a:lumOff val="40000"/>
                </a:schemeClr>
              </a:solidFill>
              <a:latin typeface="Calibri"/>
              <a:cs typeface="Calibri"/>
            </a:endParaRPr>
          </a:p>
          <a:p>
            <a:pPr marL="12700" algn="ctr">
              <a:lnSpc>
                <a:spcPct val="100000"/>
              </a:lnSpc>
              <a:spcBef>
                <a:spcPts val="125"/>
              </a:spcBef>
            </a:pPr>
            <a:endParaRPr sz="3450" dirty="0">
              <a:solidFill>
                <a:schemeClr val="accent3">
                  <a:lumMod val="60000"/>
                  <a:lumOff val="4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2731" y="4091093"/>
            <a:ext cx="7861300" cy="35268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12065" rIns="0" bIns="0" rtlCol="0">
            <a:spAutoFit/>
          </a:bodyPr>
          <a:lstStyle/>
          <a:p>
            <a:pPr marL="355600" marR="5080" indent="-342900">
              <a:lnSpc>
                <a:spcPct val="116500"/>
              </a:lnSpc>
              <a:spcBef>
                <a:spcPts val="95"/>
              </a:spcBef>
              <a:buFont typeface="Wingdings" panose="05000000000000000000" pitchFamily="2" charset="2"/>
              <a:buChar char="Ø"/>
            </a:pPr>
            <a:r>
              <a:rPr sz="2400" b="1" spc="-10" dirty="0" err="1">
                <a:solidFill>
                  <a:srgbClr val="0070C0"/>
                </a:solidFill>
                <a:latin typeface="Calibri"/>
                <a:cs typeface="Calibri"/>
              </a:rPr>
              <a:t>Journées</a:t>
            </a:r>
            <a:r>
              <a:rPr sz="2400" b="1" spc="-7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b="1" dirty="0" err="1">
                <a:solidFill>
                  <a:srgbClr val="0070C0"/>
                </a:solidFill>
                <a:latin typeface="Calibri"/>
                <a:cs typeface="Calibri"/>
              </a:rPr>
              <a:t>Thématiques</a:t>
            </a:r>
            <a:r>
              <a:rPr lang="fr-FR" sz="2400" b="1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70C0"/>
                </a:solidFill>
                <a:latin typeface="Calibri"/>
                <a:cs typeface="Calibri"/>
              </a:rPr>
              <a:t>:</a:t>
            </a:r>
            <a:r>
              <a:rPr sz="2400" spc="13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spc="-75" dirty="0">
                <a:solidFill>
                  <a:srgbClr val="383838"/>
                </a:solidFill>
                <a:latin typeface="Calibri"/>
                <a:cs typeface="Calibri"/>
              </a:rPr>
              <a:t>Impulsées</a:t>
            </a:r>
            <a:r>
              <a:rPr sz="2400" spc="-80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B3B3B"/>
                </a:solidFill>
                <a:latin typeface="Calibri"/>
                <a:cs typeface="Calibri"/>
              </a:rPr>
              <a:t>par</a:t>
            </a:r>
            <a:r>
              <a:rPr sz="2400" spc="5" dirty="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sz="2400" spc="-60" dirty="0">
                <a:solidFill>
                  <a:srgbClr val="3A3A3A"/>
                </a:solidFill>
                <a:latin typeface="Calibri"/>
                <a:cs typeface="Calibri"/>
              </a:rPr>
              <a:t>les</a:t>
            </a:r>
            <a:r>
              <a:rPr sz="2400" spc="-140" dirty="0">
                <a:solidFill>
                  <a:srgbClr val="3A3A3A"/>
                </a:solidFill>
                <a:latin typeface="Calibri"/>
                <a:cs typeface="Calibri"/>
              </a:rPr>
              <a:t> </a:t>
            </a:r>
            <a:r>
              <a:rPr sz="2400" spc="-30" dirty="0" err="1">
                <a:solidFill>
                  <a:srgbClr val="383838"/>
                </a:solidFill>
                <a:latin typeface="Calibri"/>
                <a:cs typeface="Calibri"/>
              </a:rPr>
              <a:t>élèves</a:t>
            </a:r>
            <a:r>
              <a:rPr sz="2400" spc="-135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lang="fr-FR" sz="2400" spc="-55" dirty="0">
                <a:solidFill>
                  <a:srgbClr val="333333"/>
                </a:solidFill>
                <a:latin typeface="Calibri"/>
                <a:cs typeface="Calibri"/>
              </a:rPr>
              <a:t>élus</a:t>
            </a:r>
            <a:r>
              <a:rPr sz="2400" spc="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fr-FR" sz="2400" spc="-10" dirty="0">
                <a:solidFill>
                  <a:srgbClr val="343434"/>
                </a:solidFill>
                <a:latin typeface="Calibri"/>
                <a:cs typeface="Calibri"/>
              </a:rPr>
              <a:t>au </a:t>
            </a:r>
            <a:r>
              <a:rPr sz="2400" dirty="0">
                <a:solidFill>
                  <a:srgbClr val="333333"/>
                </a:solidFill>
                <a:latin typeface="Calibri"/>
                <a:cs typeface="Calibri"/>
              </a:rPr>
              <a:t>CVC</a:t>
            </a:r>
            <a:r>
              <a:rPr lang="fr-FR" sz="2400" spc="530" dirty="0">
                <a:solidFill>
                  <a:srgbClr val="333333"/>
                </a:solidFill>
                <a:latin typeface="Calibri"/>
                <a:cs typeface="Calibri"/>
              </a:rPr>
              <a:t> (</a:t>
            </a:r>
            <a:r>
              <a:rPr sz="2400" spc="-70" dirty="0" err="1">
                <a:solidFill>
                  <a:srgbClr val="2D2D2D"/>
                </a:solidFill>
                <a:latin typeface="Calibri"/>
                <a:cs typeface="Calibri"/>
              </a:rPr>
              <a:t>lutte</a:t>
            </a:r>
            <a:r>
              <a:rPr sz="2400" spc="-120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spc="-50" dirty="0">
                <a:solidFill>
                  <a:srgbClr val="2D2D2D"/>
                </a:solidFill>
                <a:latin typeface="Calibri"/>
                <a:cs typeface="Calibri"/>
              </a:rPr>
              <a:t>contre</a:t>
            </a:r>
            <a:r>
              <a:rPr sz="2400" spc="-55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spc="-50" dirty="0">
                <a:solidFill>
                  <a:srgbClr val="2D2D2D"/>
                </a:solidFill>
                <a:latin typeface="Calibri"/>
                <a:cs typeface="Calibri"/>
              </a:rPr>
              <a:t>le</a:t>
            </a:r>
            <a:r>
              <a:rPr sz="2400" spc="-195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spc="-55" dirty="0">
                <a:solidFill>
                  <a:srgbClr val="262626"/>
                </a:solidFill>
                <a:latin typeface="Calibri"/>
                <a:cs typeface="Calibri"/>
              </a:rPr>
              <a:t>harcèlement,</a:t>
            </a:r>
            <a:r>
              <a:rPr sz="2400" spc="95" dirty="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sz="2400" spc="-35" dirty="0">
                <a:solidFill>
                  <a:srgbClr val="2D2D2D"/>
                </a:solidFill>
                <a:latin typeface="Calibri"/>
                <a:cs typeface="Calibri"/>
              </a:rPr>
              <a:t>égalité</a:t>
            </a:r>
            <a:r>
              <a:rPr sz="2400" spc="-105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spc="-25" dirty="0">
                <a:solidFill>
                  <a:srgbClr val="313131"/>
                </a:solidFill>
                <a:latin typeface="Calibri"/>
                <a:cs typeface="Calibri"/>
              </a:rPr>
              <a:t>filles-</a:t>
            </a:r>
            <a:r>
              <a:rPr sz="2400" spc="-30" dirty="0">
                <a:solidFill>
                  <a:srgbClr val="313131"/>
                </a:solidFill>
                <a:latin typeface="Calibri"/>
                <a:cs typeface="Calibri"/>
              </a:rPr>
              <a:t>garçons,</a:t>
            </a:r>
            <a:r>
              <a:rPr sz="2400" spc="-240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2F2F2F"/>
                </a:solidFill>
                <a:latin typeface="Calibri"/>
                <a:cs typeface="Calibri"/>
              </a:rPr>
              <a:t>courtoisie</a:t>
            </a:r>
            <a:r>
              <a:rPr lang="fr-FR" sz="2400" spc="-10" dirty="0">
                <a:solidFill>
                  <a:srgbClr val="2F2F2F"/>
                </a:solidFill>
                <a:latin typeface="Calibri"/>
                <a:cs typeface="Calibri"/>
              </a:rPr>
              <a:t> etc..</a:t>
            </a:r>
            <a:r>
              <a:rPr sz="2400" spc="-10" dirty="0">
                <a:solidFill>
                  <a:srgbClr val="2F2F2F"/>
                </a:solidFill>
                <a:latin typeface="Calibri"/>
                <a:cs typeface="Calibri"/>
              </a:rPr>
              <a:t>).</a:t>
            </a:r>
            <a:endParaRPr lang="fr-FR" sz="2400" spc="-10" dirty="0">
              <a:solidFill>
                <a:srgbClr val="2F2F2F"/>
              </a:solidFill>
              <a:latin typeface="Calibri"/>
              <a:cs typeface="Calibri"/>
            </a:endParaRPr>
          </a:p>
          <a:p>
            <a:pPr marL="355600" marR="5080" indent="-342900">
              <a:lnSpc>
                <a:spcPct val="116500"/>
              </a:lnSpc>
              <a:spcBef>
                <a:spcPts val="95"/>
              </a:spcBef>
              <a:buFont typeface="Wingdings" panose="05000000000000000000" pitchFamily="2" charset="2"/>
              <a:buChar char="Ø"/>
            </a:pPr>
            <a:endParaRPr lang="fr-FR" sz="2400" spc="-10" dirty="0">
              <a:solidFill>
                <a:srgbClr val="2F2F2F"/>
              </a:solidFill>
              <a:latin typeface="Calibri"/>
              <a:cs typeface="Calibri"/>
            </a:endParaRPr>
          </a:p>
          <a:p>
            <a:pPr marL="355600" marR="5080" indent="-342900">
              <a:lnSpc>
                <a:spcPct val="116500"/>
              </a:lnSpc>
              <a:spcBef>
                <a:spcPts val="95"/>
              </a:spcBef>
              <a:buFont typeface="Wingdings" panose="05000000000000000000" pitchFamily="2" charset="2"/>
              <a:buChar char="Ø"/>
            </a:pPr>
            <a:r>
              <a:rPr lang="fr-FR" sz="2400" b="1" dirty="0">
                <a:solidFill>
                  <a:srgbClr val="0070C0"/>
                </a:solidFill>
                <a:latin typeface="Calibri"/>
                <a:cs typeface="Calibri"/>
              </a:rPr>
              <a:t>Ateliers</a:t>
            </a:r>
            <a:r>
              <a:rPr lang="fr-FR" sz="2400" b="1" spc="1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b="1" dirty="0">
                <a:solidFill>
                  <a:srgbClr val="0070C0"/>
                </a:solidFill>
                <a:latin typeface="Calibri"/>
                <a:cs typeface="Calibri"/>
              </a:rPr>
              <a:t>entre</a:t>
            </a:r>
            <a:r>
              <a:rPr lang="fr-FR" sz="2400" b="1" spc="-7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b="1" spc="140" dirty="0">
                <a:solidFill>
                  <a:srgbClr val="0070C0"/>
                </a:solidFill>
                <a:latin typeface="Calibri"/>
                <a:cs typeface="Calibri"/>
              </a:rPr>
              <a:t>Pairs :</a:t>
            </a:r>
            <a:r>
              <a:rPr lang="fr-FR" sz="2400" b="1" spc="2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spc="60" dirty="0">
                <a:solidFill>
                  <a:srgbClr val="2B2B2B"/>
                </a:solidFill>
                <a:latin typeface="Calibri"/>
                <a:cs typeface="Calibri"/>
              </a:rPr>
              <a:t>Les</a:t>
            </a:r>
            <a:r>
              <a:rPr lang="fr-FR" sz="2400" spc="-105" dirty="0">
                <a:solidFill>
                  <a:srgbClr val="2B2B2B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2A2A2A"/>
                </a:solidFill>
                <a:latin typeface="Calibri"/>
                <a:cs typeface="Calibri"/>
              </a:rPr>
              <a:t>élèves</a:t>
            </a:r>
            <a:r>
              <a:rPr lang="fr-FR" sz="2400" spc="-90" dirty="0">
                <a:solidFill>
                  <a:srgbClr val="2A2A2A"/>
                </a:solidFill>
                <a:latin typeface="Calibri"/>
                <a:cs typeface="Calibri"/>
              </a:rPr>
              <a:t> </a:t>
            </a:r>
            <a:r>
              <a:rPr lang="fr-FR" sz="2400" spc="-20" dirty="0">
                <a:solidFill>
                  <a:srgbClr val="2F2F2F"/>
                </a:solidFill>
                <a:latin typeface="Calibri"/>
                <a:cs typeface="Calibri"/>
              </a:rPr>
              <a:t>animent</a:t>
            </a:r>
            <a:r>
              <a:rPr lang="fr-FR" sz="2400" spc="35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lang="fr-FR" sz="2400" spc="55" dirty="0">
                <a:solidFill>
                  <a:srgbClr val="313131"/>
                </a:solidFill>
                <a:latin typeface="Calibri"/>
                <a:cs typeface="Calibri"/>
              </a:rPr>
              <a:t>des</a:t>
            </a:r>
            <a:r>
              <a:rPr lang="fr-FR" sz="2400" spc="-155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lang="fr-FR" sz="2400" spc="-25" dirty="0">
                <a:solidFill>
                  <a:srgbClr val="2B2B2B"/>
                </a:solidFill>
                <a:latin typeface="Calibri"/>
                <a:cs typeface="Calibri"/>
              </a:rPr>
              <a:t>sessions</a:t>
            </a:r>
            <a:r>
              <a:rPr lang="fr-FR" sz="2400" spc="70" dirty="0">
                <a:solidFill>
                  <a:srgbClr val="2B2B2B"/>
                </a:solidFill>
                <a:latin typeface="Calibri"/>
                <a:cs typeface="Calibri"/>
              </a:rPr>
              <a:t> </a:t>
            </a:r>
            <a:r>
              <a:rPr lang="fr-FR" sz="2400" spc="75" dirty="0">
                <a:solidFill>
                  <a:srgbClr val="343434"/>
                </a:solidFill>
                <a:latin typeface="Calibri"/>
                <a:cs typeface="Calibri"/>
              </a:rPr>
              <a:t>de</a:t>
            </a:r>
            <a:r>
              <a:rPr lang="fr-FR" sz="2400" spc="-140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lang="fr-FR" sz="2400" spc="-10" dirty="0">
                <a:solidFill>
                  <a:srgbClr val="2F2F2F"/>
                </a:solidFill>
                <a:latin typeface="Calibri"/>
                <a:cs typeface="Calibri"/>
              </a:rPr>
              <a:t>prévention </a:t>
            </a:r>
            <a:r>
              <a:rPr lang="fr-FR" sz="2400" spc="80" dirty="0">
                <a:solidFill>
                  <a:srgbClr val="262626"/>
                </a:solidFill>
                <a:latin typeface="Calibri"/>
                <a:cs typeface="Calibri"/>
              </a:rPr>
              <a:t>clés:</a:t>
            </a:r>
            <a:r>
              <a:rPr lang="fr-FR" sz="2400" spc="-165" dirty="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282828"/>
                </a:solidFill>
                <a:latin typeface="Calibri"/>
                <a:cs typeface="Calibri"/>
              </a:rPr>
              <a:t>cyberharcèlement</a:t>
            </a:r>
            <a:r>
              <a:rPr lang="fr-FR" sz="2400" spc="-229" dirty="0">
                <a:solidFill>
                  <a:srgbClr val="282828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282828"/>
                </a:solidFill>
                <a:latin typeface="Calibri"/>
                <a:cs typeface="Calibri"/>
              </a:rPr>
              <a:t>(5e),</a:t>
            </a:r>
            <a:r>
              <a:rPr lang="fr-FR" sz="2400" spc="85" dirty="0">
                <a:solidFill>
                  <a:srgbClr val="282828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313131"/>
                </a:solidFill>
                <a:latin typeface="Calibri"/>
                <a:cs typeface="Calibri"/>
              </a:rPr>
              <a:t>addictions</a:t>
            </a:r>
            <a:r>
              <a:rPr lang="fr-FR" sz="2400" spc="135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2A2A2A"/>
                </a:solidFill>
                <a:latin typeface="Calibri"/>
                <a:cs typeface="Calibri"/>
              </a:rPr>
              <a:t>aux</a:t>
            </a:r>
            <a:r>
              <a:rPr lang="fr-FR" sz="2400" spc="5" dirty="0">
                <a:solidFill>
                  <a:srgbClr val="2A2A2A"/>
                </a:solidFill>
                <a:latin typeface="Calibri"/>
                <a:cs typeface="Calibri"/>
              </a:rPr>
              <a:t> </a:t>
            </a:r>
            <a:r>
              <a:rPr lang="fr-FR" sz="2400" dirty="0">
                <a:solidFill>
                  <a:srgbClr val="343434"/>
                </a:solidFill>
                <a:latin typeface="Calibri"/>
                <a:cs typeface="Calibri"/>
              </a:rPr>
              <a:t>écrans</a:t>
            </a:r>
            <a:r>
              <a:rPr lang="fr-FR" sz="2400" spc="-1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lang="fr-FR" sz="2400" spc="-20" dirty="0">
                <a:solidFill>
                  <a:srgbClr val="2D2D2D"/>
                </a:solidFill>
                <a:latin typeface="Calibri"/>
                <a:cs typeface="Calibri"/>
              </a:rPr>
              <a:t>(6e),</a:t>
            </a:r>
            <a:r>
              <a:rPr lang="fr-FR" sz="2400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lang="fr-FR" sz="2400" spc="-10" dirty="0">
                <a:solidFill>
                  <a:srgbClr val="333333"/>
                </a:solidFill>
                <a:latin typeface="Calibri"/>
                <a:cs typeface="Calibri"/>
              </a:rPr>
              <a:t>protection </a:t>
            </a:r>
            <a:r>
              <a:rPr lang="fr-FR" sz="2400" dirty="0">
                <a:solidFill>
                  <a:srgbClr val="313131"/>
                </a:solidFill>
                <a:latin typeface="Calibri"/>
                <a:cs typeface="Calibri"/>
              </a:rPr>
              <a:t>des</a:t>
            </a:r>
            <a:r>
              <a:rPr lang="fr-FR" sz="2400" spc="-85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lang="fr-FR" sz="2400" spc="-20" dirty="0">
                <a:solidFill>
                  <a:srgbClr val="343434"/>
                </a:solidFill>
                <a:latin typeface="Calibri"/>
                <a:cs typeface="Calibri"/>
              </a:rPr>
              <a:t>données</a:t>
            </a:r>
            <a:r>
              <a:rPr lang="fr-FR" sz="2400" spc="-1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lang="fr-FR" sz="2400" spc="-10" dirty="0">
                <a:solidFill>
                  <a:srgbClr val="2F2F2F"/>
                </a:solidFill>
                <a:latin typeface="Calibri"/>
                <a:cs typeface="Calibri"/>
              </a:rPr>
              <a:t>(4e).</a:t>
            </a:r>
            <a:endParaRPr lang="fr-FR" sz="2400" dirty="0">
              <a:latin typeface="Calibri"/>
              <a:cs typeface="Calibri"/>
            </a:endParaRPr>
          </a:p>
          <a:p>
            <a:pPr marL="355600" marR="5080" indent="-342900">
              <a:lnSpc>
                <a:spcPct val="116500"/>
              </a:lnSpc>
              <a:spcBef>
                <a:spcPts val="95"/>
              </a:spcBef>
              <a:buFont typeface="Wingdings" panose="05000000000000000000" pitchFamily="2" charset="2"/>
              <a:buChar char="Ø"/>
            </a:pPr>
            <a:endParaRPr sz="24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09384" y="10368528"/>
            <a:ext cx="2573655" cy="2806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650" dirty="0" err="1">
                <a:solidFill>
                  <a:srgbClr val="1C3F8E"/>
                </a:solidFill>
                <a:latin typeface="Calibri"/>
                <a:cs typeface="Calibri"/>
              </a:rPr>
              <a:t>Cit</a:t>
            </a:r>
            <a:r>
              <a:rPr sz="1650" dirty="0" err="1">
                <a:solidFill>
                  <a:srgbClr val="1C387C"/>
                </a:solidFill>
                <a:latin typeface="Calibri"/>
                <a:cs typeface="Calibri"/>
              </a:rPr>
              <a:t>é</a:t>
            </a:r>
            <a:r>
              <a:rPr sz="1650" spc="315" dirty="0">
                <a:solidFill>
                  <a:srgbClr val="1C387C"/>
                </a:solidFill>
                <a:latin typeface="Calibri"/>
                <a:cs typeface="Calibri"/>
              </a:rPr>
              <a:t> </a:t>
            </a:r>
            <a:r>
              <a:rPr lang="fr-FR" sz="1650" spc="245" dirty="0">
                <a:solidFill>
                  <a:srgbClr val="083377"/>
                </a:solidFill>
                <a:latin typeface="Calibri"/>
                <a:cs typeface="Calibri"/>
              </a:rPr>
              <a:t>S</a:t>
            </a:r>
            <a:r>
              <a:rPr sz="1650" spc="245" dirty="0">
                <a:solidFill>
                  <a:srgbClr val="083377"/>
                </a:solidFill>
                <a:latin typeface="Calibri"/>
                <a:cs typeface="Calibri"/>
              </a:rPr>
              <a:t>col</a:t>
            </a:r>
            <a:r>
              <a:rPr lang="fr-FR" sz="1650" spc="245" dirty="0">
                <a:solidFill>
                  <a:srgbClr val="083377"/>
                </a:solidFill>
                <a:latin typeface="Calibri"/>
                <a:cs typeface="Calibri"/>
              </a:rPr>
              <a:t>a</a:t>
            </a:r>
            <a:r>
              <a:rPr sz="1650" spc="200" dirty="0">
                <a:solidFill>
                  <a:srgbClr val="163D91"/>
                </a:solidFill>
                <a:latin typeface="Calibri"/>
                <a:cs typeface="Calibri"/>
              </a:rPr>
              <a:t>ire</a:t>
            </a:r>
            <a:r>
              <a:rPr sz="1650" spc="-90" dirty="0">
                <a:solidFill>
                  <a:srgbClr val="163D91"/>
                </a:solidFill>
                <a:latin typeface="Calibri"/>
                <a:cs typeface="Calibri"/>
              </a:rPr>
              <a:t> </a:t>
            </a:r>
            <a:r>
              <a:rPr lang="fr-FR" sz="1650" spc="229" dirty="0">
                <a:solidFill>
                  <a:srgbClr val="233B85"/>
                </a:solidFill>
                <a:latin typeface="Calibri"/>
                <a:cs typeface="Calibri"/>
              </a:rPr>
              <a:t>Quillan</a:t>
            </a:r>
            <a:endParaRPr sz="165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023850" y="3393675"/>
            <a:ext cx="5533799" cy="5469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sz="345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L</a:t>
            </a:r>
            <a:r>
              <a:rPr lang="fr-FR" sz="345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a</a:t>
            </a:r>
            <a:r>
              <a:rPr sz="345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bellis</a:t>
            </a:r>
            <a:r>
              <a:rPr lang="fr-FR" sz="345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a</a:t>
            </a:r>
            <a:r>
              <a:rPr sz="3450" b="1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tion</a:t>
            </a:r>
            <a:r>
              <a:rPr sz="3450" b="1" spc="52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3450" b="1" spc="5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pHARe</a:t>
            </a:r>
            <a:r>
              <a:rPr sz="3450" b="1" spc="5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3450" b="1" spc="-45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Niv</a:t>
            </a:r>
            <a:r>
              <a:rPr lang="fr-FR" sz="3450" b="1" spc="-4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eau</a:t>
            </a:r>
            <a:r>
              <a:rPr sz="3450" b="1" spc="2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3450" b="1" spc="-5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2</a:t>
            </a:r>
            <a:endParaRPr sz="3450" dirty="0">
              <a:solidFill>
                <a:schemeClr val="accent3">
                  <a:lumMod val="60000"/>
                  <a:lumOff val="4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062450" y="2533715"/>
            <a:ext cx="2461895" cy="38600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2400" b="1" dirty="0">
                <a:solidFill>
                  <a:srgbClr val="FFC000"/>
                </a:solidFill>
                <a:latin typeface="Calibri"/>
                <a:cs typeface="Calibri"/>
              </a:rPr>
              <a:t>Parcours Citoyen</a:t>
            </a:r>
            <a:endParaRPr sz="2400" b="1" dirty="0">
              <a:solidFill>
                <a:srgbClr val="FFC000"/>
              </a:solidFill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246610" y="4117326"/>
            <a:ext cx="7406640" cy="344094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19685" rIns="0" bIns="0" rtlCol="0">
            <a:spAutoFit/>
          </a:bodyPr>
          <a:lstStyle/>
          <a:p>
            <a:pPr marL="354965" marR="5080" indent="-342900">
              <a:lnSpc>
                <a:spcPct val="114300"/>
              </a:lnSpc>
              <a:spcBef>
                <a:spcPts val="155"/>
              </a:spcBef>
              <a:buFont typeface="Wingdings" panose="05000000000000000000" pitchFamily="2" charset="2"/>
              <a:buChar char="Ø"/>
            </a:pPr>
            <a:r>
              <a:rPr sz="2400" b="1" dirty="0">
                <a:solidFill>
                  <a:srgbClr val="0070C0"/>
                </a:solidFill>
                <a:latin typeface="Calibri"/>
                <a:cs typeface="Calibri"/>
              </a:rPr>
              <a:t>Obtention</a:t>
            </a:r>
            <a:r>
              <a:rPr sz="2400" b="1" spc="2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70C0"/>
                </a:solidFill>
                <a:latin typeface="Calibri"/>
                <a:cs typeface="Calibri"/>
              </a:rPr>
              <a:t>du</a:t>
            </a:r>
            <a:r>
              <a:rPr sz="2400" b="1" spc="-11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70C0"/>
                </a:solidFill>
                <a:latin typeface="Calibri"/>
                <a:cs typeface="Calibri"/>
              </a:rPr>
              <a:t>Niveau</a:t>
            </a:r>
            <a:r>
              <a:rPr sz="2400" b="1" spc="-4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70C0"/>
                </a:solidFill>
                <a:latin typeface="Calibri"/>
                <a:cs typeface="Calibri"/>
              </a:rPr>
              <a:t>2</a:t>
            </a:r>
            <a:r>
              <a:rPr sz="2400" b="1" spc="-9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70C0"/>
                </a:solidFill>
                <a:latin typeface="Calibri"/>
                <a:cs typeface="Calibri"/>
              </a:rPr>
              <a:t>:</a:t>
            </a:r>
            <a:r>
              <a:rPr sz="2400" b="1" spc="-3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spc="-60" dirty="0">
                <a:solidFill>
                  <a:srgbClr val="363636"/>
                </a:solidFill>
                <a:latin typeface="Calibri"/>
                <a:cs typeface="Calibri"/>
              </a:rPr>
              <a:t>Le collège est r</a:t>
            </a:r>
            <a:r>
              <a:rPr sz="2400" spc="-60" dirty="0" err="1">
                <a:solidFill>
                  <a:srgbClr val="363636"/>
                </a:solidFill>
                <a:latin typeface="Calibri"/>
                <a:cs typeface="Calibri"/>
              </a:rPr>
              <a:t>écompensé</a:t>
            </a:r>
            <a:r>
              <a:rPr sz="2400" spc="190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43434"/>
                </a:solidFill>
                <a:latin typeface="Calibri"/>
                <a:cs typeface="Calibri"/>
              </a:rPr>
              <a:t>grâce</a:t>
            </a:r>
            <a:r>
              <a:rPr sz="2400" spc="-8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63636"/>
                </a:solidFill>
                <a:latin typeface="Calibri"/>
                <a:cs typeface="Calibri"/>
              </a:rPr>
              <a:t>à</a:t>
            </a:r>
            <a:r>
              <a:rPr sz="2400" spc="-50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63636"/>
                </a:solidFill>
                <a:latin typeface="Calibri"/>
                <a:cs typeface="Calibri"/>
              </a:rPr>
              <a:t>l'écriture, </a:t>
            </a:r>
            <a:r>
              <a:rPr sz="2400" spc="-50" dirty="0">
                <a:solidFill>
                  <a:srgbClr val="333333"/>
                </a:solidFill>
                <a:latin typeface="Calibri"/>
                <a:cs typeface="Calibri"/>
              </a:rPr>
              <a:t>l'interprétation</a:t>
            </a:r>
            <a:r>
              <a:rPr sz="2400" spc="-23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B3B3B"/>
                </a:solidFill>
                <a:latin typeface="Calibri"/>
                <a:cs typeface="Calibri"/>
              </a:rPr>
              <a:t>et</a:t>
            </a:r>
            <a:r>
              <a:rPr sz="2400" spc="-150" dirty="0">
                <a:solidFill>
                  <a:srgbClr val="3B3B3B"/>
                </a:solidFill>
                <a:latin typeface="Calibri"/>
                <a:cs typeface="Calibri"/>
              </a:rPr>
              <a:t> </a:t>
            </a:r>
            <a:r>
              <a:rPr sz="2400" spc="-50" dirty="0">
                <a:solidFill>
                  <a:srgbClr val="2B2B2B"/>
                </a:solidFill>
                <a:latin typeface="Calibri"/>
                <a:cs typeface="Calibri"/>
              </a:rPr>
              <a:t>le</a:t>
            </a:r>
            <a:r>
              <a:rPr sz="2400" spc="-110" dirty="0">
                <a:solidFill>
                  <a:srgbClr val="2B2B2B"/>
                </a:solidFill>
                <a:latin typeface="Calibri"/>
                <a:cs typeface="Calibri"/>
              </a:rPr>
              <a:t> </a:t>
            </a:r>
            <a:r>
              <a:rPr sz="2400" spc="-60" dirty="0">
                <a:solidFill>
                  <a:srgbClr val="282828"/>
                </a:solidFill>
                <a:latin typeface="Calibri"/>
                <a:cs typeface="Calibri"/>
              </a:rPr>
              <a:t>tournage</a:t>
            </a:r>
            <a:r>
              <a:rPr sz="2400" spc="-80" dirty="0">
                <a:solidFill>
                  <a:srgbClr val="28282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13131"/>
                </a:solidFill>
                <a:latin typeface="Calibri"/>
                <a:cs typeface="Calibri"/>
              </a:rPr>
              <a:t>du</a:t>
            </a:r>
            <a:r>
              <a:rPr sz="2400" spc="-240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sz="2400" spc="-35" dirty="0">
                <a:solidFill>
                  <a:srgbClr val="282828"/>
                </a:solidFill>
                <a:latin typeface="Calibri"/>
                <a:cs typeface="Calibri"/>
              </a:rPr>
              <a:t>clip</a:t>
            </a:r>
            <a:r>
              <a:rPr sz="2400" spc="-215" dirty="0">
                <a:solidFill>
                  <a:srgbClr val="28282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F2F2F"/>
                </a:solidFill>
                <a:latin typeface="Calibri"/>
                <a:cs typeface="Calibri"/>
              </a:rPr>
              <a:t>de</a:t>
            </a:r>
            <a:r>
              <a:rPr sz="2400" spc="-114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sz="2400" spc="-55" dirty="0">
                <a:solidFill>
                  <a:srgbClr val="464646"/>
                </a:solidFill>
                <a:latin typeface="Calibri"/>
                <a:cs typeface="Calibri"/>
              </a:rPr>
              <a:t>la</a:t>
            </a:r>
            <a:r>
              <a:rPr sz="2400" spc="-105" dirty="0">
                <a:solidFill>
                  <a:srgbClr val="464646"/>
                </a:solidFill>
                <a:latin typeface="Calibri"/>
                <a:cs typeface="Calibri"/>
              </a:rPr>
              <a:t> </a:t>
            </a:r>
            <a:r>
              <a:rPr sz="2400" spc="-80" dirty="0">
                <a:solidFill>
                  <a:srgbClr val="2F2F2F"/>
                </a:solidFill>
                <a:latin typeface="Calibri"/>
                <a:cs typeface="Calibri"/>
              </a:rPr>
              <a:t>chanson</a:t>
            </a:r>
            <a:r>
              <a:rPr sz="2400" spc="-110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sz="2400" spc="-25" dirty="0">
                <a:solidFill>
                  <a:srgbClr val="2B2B2B"/>
                </a:solidFill>
                <a:latin typeface="Calibri"/>
                <a:cs typeface="Calibri"/>
              </a:rPr>
              <a:t>originale</a:t>
            </a:r>
            <a:r>
              <a:rPr sz="2400" spc="140" dirty="0">
                <a:solidFill>
                  <a:srgbClr val="2B2B2B"/>
                </a:solidFill>
                <a:latin typeface="Calibri"/>
                <a:cs typeface="Calibri"/>
              </a:rPr>
              <a:t> </a:t>
            </a:r>
            <a:r>
              <a:rPr sz="2400" i="1" spc="55" dirty="0">
                <a:solidFill>
                  <a:srgbClr val="333333"/>
                </a:solidFill>
                <a:latin typeface="Calibri"/>
                <a:cs typeface="Calibri"/>
              </a:rPr>
              <a:t>«Au </a:t>
            </a:r>
            <a:r>
              <a:rPr sz="2400" i="1" spc="-45" dirty="0">
                <a:solidFill>
                  <a:srgbClr val="2A2A2A"/>
                </a:solidFill>
                <a:latin typeface="Calibri"/>
                <a:cs typeface="Calibri"/>
              </a:rPr>
              <a:t>collège</a:t>
            </a:r>
            <a:r>
              <a:rPr sz="2400" i="1" spc="-65" dirty="0">
                <a:solidFill>
                  <a:srgbClr val="2A2A2A"/>
                </a:solidFill>
                <a:latin typeface="Calibri"/>
                <a:cs typeface="Calibri"/>
              </a:rPr>
              <a:t> </a:t>
            </a:r>
            <a:r>
              <a:rPr sz="2400" i="1" spc="-10" dirty="0" err="1">
                <a:solidFill>
                  <a:srgbClr val="343434"/>
                </a:solidFill>
                <a:latin typeface="Calibri"/>
                <a:cs typeface="Calibri"/>
              </a:rPr>
              <a:t>Bousquié</a:t>
            </a:r>
            <a:r>
              <a:rPr sz="2400" i="1" spc="-10" dirty="0">
                <a:solidFill>
                  <a:srgbClr val="343434"/>
                </a:solidFill>
                <a:latin typeface="Calibri"/>
                <a:cs typeface="Calibri"/>
              </a:rPr>
              <a:t>».</a:t>
            </a:r>
            <a:endParaRPr lang="fr-FR" sz="2400" i="1" spc="-10" dirty="0">
              <a:solidFill>
                <a:srgbClr val="343434"/>
              </a:solidFill>
              <a:latin typeface="Calibri"/>
              <a:cs typeface="Calibri"/>
            </a:endParaRPr>
          </a:p>
          <a:p>
            <a:pPr marL="354965" marR="5080" indent="-342900">
              <a:lnSpc>
                <a:spcPct val="114300"/>
              </a:lnSpc>
              <a:spcBef>
                <a:spcPts val="155"/>
              </a:spcBef>
              <a:buFont typeface="Wingdings" panose="05000000000000000000" pitchFamily="2" charset="2"/>
              <a:buChar char="Ø"/>
            </a:pPr>
            <a:endParaRPr lang="fr-FR" sz="2400" i="1" spc="-10" dirty="0">
              <a:solidFill>
                <a:srgbClr val="343434"/>
              </a:solidFill>
              <a:latin typeface="Calibri"/>
              <a:cs typeface="Calibri"/>
            </a:endParaRPr>
          </a:p>
          <a:p>
            <a:pPr marL="354965" marR="5080" indent="-342900">
              <a:lnSpc>
                <a:spcPct val="114300"/>
              </a:lnSpc>
              <a:spcBef>
                <a:spcPts val="155"/>
              </a:spcBef>
              <a:buFont typeface="Wingdings" panose="05000000000000000000" pitchFamily="2" charset="2"/>
              <a:buChar char="Ø"/>
            </a:pPr>
            <a:r>
              <a:rPr lang="fr-FR" sz="2400" b="1" spc="55" dirty="0">
                <a:solidFill>
                  <a:srgbClr val="0070C0"/>
                </a:solidFill>
                <a:latin typeface="Calibri"/>
                <a:cs typeface="Calibri"/>
              </a:rPr>
              <a:t>Cap</a:t>
            </a:r>
            <a:r>
              <a:rPr lang="fr-FR" sz="2400" b="1" spc="-17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b="1" spc="25" dirty="0">
                <a:solidFill>
                  <a:srgbClr val="0070C0"/>
                </a:solidFill>
                <a:latin typeface="Calibri"/>
                <a:cs typeface="Calibri"/>
              </a:rPr>
              <a:t>vers</a:t>
            </a:r>
            <a:r>
              <a:rPr lang="fr-FR" sz="2400" b="1" spc="-24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b="1" spc="60" dirty="0">
                <a:solidFill>
                  <a:srgbClr val="0070C0"/>
                </a:solidFill>
                <a:latin typeface="Calibri"/>
                <a:cs typeface="Calibri"/>
              </a:rPr>
              <a:t>le</a:t>
            </a:r>
            <a:r>
              <a:rPr lang="fr-FR" sz="2400" b="1" spc="-26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b="1" spc="25" dirty="0">
                <a:solidFill>
                  <a:srgbClr val="0070C0"/>
                </a:solidFill>
                <a:latin typeface="Calibri"/>
                <a:cs typeface="Calibri"/>
              </a:rPr>
              <a:t>Niveau</a:t>
            </a:r>
            <a:r>
              <a:rPr lang="fr-FR" sz="2400" b="1" spc="-25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b="1" spc="45" dirty="0">
                <a:solidFill>
                  <a:srgbClr val="0070C0"/>
                </a:solidFill>
                <a:latin typeface="Calibri"/>
                <a:cs typeface="Calibri"/>
              </a:rPr>
              <a:t>3</a:t>
            </a:r>
            <a:r>
              <a:rPr lang="fr-FR" sz="2400" b="1" spc="-22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lang="fr-FR" sz="2400" b="1" spc="20" dirty="0">
                <a:solidFill>
                  <a:srgbClr val="0070C0"/>
                </a:solidFill>
                <a:latin typeface="Calibri"/>
                <a:cs typeface="Calibri"/>
              </a:rPr>
              <a:t>:</a:t>
            </a:r>
            <a:r>
              <a:rPr lang="fr-FR" sz="2400" spc="-95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lang="fr-FR" sz="2400" spc="-15" dirty="0">
                <a:solidFill>
                  <a:srgbClr val="343434"/>
                </a:solidFill>
                <a:latin typeface="Calibri"/>
                <a:cs typeface="Calibri"/>
              </a:rPr>
              <a:t>L’</a:t>
            </a:r>
            <a:r>
              <a:rPr lang="fr-FR" sz="2400" spc="-60" dirty="0">
                <a:solidFill>
                  <a:srgbClr val="343434"/>
                </a:solidFill>
                <a:latin typeface="Calibri"/>
                <a:cs typeface="Calibri"/>
              </a:rPr>
              <a:t>objectif</a:t>
            </a:r>
            <a:r>
              <a:rPr lang="fr-FR" sz="2400" spc="5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lang="fr-FR" sz="2400" spc="-25" dirty="0">
                <a:solidFill>
                  <a:srgbClr val="3A3A3A"/>
                </a:solidFill>
                <a:latin typeface="Calibri"/>
                <a:cs typeface="Calibri"/>
              </a:rPr>
              <a:t>est</a:t>
            </a:r>
            <a:r>
              <a:rPr lang="fr-FR" sz="2400" spc="-210" dirty="0">
                <a:solidFill>
                  <a:srgbClr val="3A3A3A"/>
                </a:solidFill>
                <a:latin typeface="Calibri"/>
                <a:cs typeface="Calibri"/>
              </a:rPr>
              <a:t> </a:t>
            </a:r>
            <a:r>
              <a:rPr lang="fr-FR" sz="2400" spc="-50" dirty="0">
                <a:solidFill>
                  <a:srgbClr val="313131"/>
                </a:solidFill>
                <a:latin typeface="Calibri"/>
                <a:cs typeface="Calibri"/>
              </a:rPr>
              <a:t>désormais</a:t>
            </a:r>
            <a:r>
              <a:rPr lang="fr-FR" sz="2400" spc="-75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lang="fr-FR" sz="2400" spc="-50" dirty="0">
                <a:solidFill>
                  <a:srgbClr val="262626"/>
                </a:solidFill>
                <a:latin typeface="Calibri"/>
                <a:cs typeface="Calibri"/>
              </a:rPr>
              <a:t>d’obtenir le </a:t>
            </a:r>
            <a:r>
              <a:rPr lang="fr-FR" sz="2400" spc="-40" dirty="0">
                <a:solidFill>
                  <a:srgbClr val="363636"/>
                </a:solidFill>
                <a:latin typeface="Calibri"/>
                <a:cs typeface="Calibri"/>
              </a:rPr>
              <a:t>niveau</a:t>
            </a:r>
            <a:r>
              <a:rPr lang="fr-FR" sz="2400" spc="-125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lang="fr-FR" sz="2400" spc="80" dirty="0">
                <a:solidFill>
                  <a:srgbClr val="343434"/>
                </a:solidFill>
                <a:latin typeface="Calibri"/>
                <a:cs typeface="Calibri"/>
              </a:rPr>
              <a:t>3</a:t>
            </a:r>
            <a:r>
              <a:rPr lang="fr-FR" sz="2400" spc="3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lang="fr-FR" sz="2400" spc="5" dirty="0">
                <a:solidFill>
                  <a:srgbClr val="313131"/>
                </a:solidFill>
                <a:latin typeface="Calibri"/>
                <a:cs typeface="Calibri"/>
              </a:rPr>
              <a:t>de</a:t>
            </a:r>
            <a:r>
              <a:rPr lang="fr-FR" sz="2400" spc="-135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lang="fr-FR" sz="2400" spc="-50" dirty="0">
                <a:solidFill>
                  <a:srgbClr val="495D79"/>
                </a:solidFill>
                <a:latin typeface="Calibri"/>
                <a:cs typeface="Calibri"/>
              </a:rPr>
              <a:t>la</a:t>
            </a:r>
            <a:r>
              <a:rPr lang="fr-FR" sz="2400" spc="-70" dirty="0">
                <a:solidFill>
                  <a:srgbClr val="495D79"/>
                </a:solidFill>
                <a:latin typeface="Calibri"/>
                <a:cs typeface="Calibri"/>
              </a:rPr>
              <a:t> </a:t>
            </a:r>
            <a:r>
              <a:rPr lang="fr-FR" sz="2400" spc="-60" dirty="0">
                <a:solidFill>
                  <a:srgbClr val="262626"/>
                </a:solidFill>
                <a:latin typeface="Calibri"/>
                <a:cs typeface="Calibri"/>
              </a:rPr>
              <a:t>labellisation</a:t>
            </a:r>
            <a:r>
              <a:rPr lang="fr-FR" sz="2400" spc="-10" dirty="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lang="fr-FR" sz="2400" spc="-30" dirty="0">
                <a:solidFill>
                  <a:srgbClr val="2F2F2F"/>
                </a:solidFill>
                <a:latin typeface="Calibri"/>
                <a:cs typeface="Calibri"/>
              </a:rPr>
              <a:t>en</a:t>
            </a:r>
            <a:r>
              <a:rPr lang="fr-FR" sz="2400" spc="-229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lang="fr-FR" sz="2400" spc="-45" dirty="0">
                <a:solidFill>
                  <a:srgbClr val="313131"/>
                </a:solidFill>
                <a:latin typeface="Calibri"/>
                <a:cs typeface="Calibri"/>
              </a:rPr>
              <a:t>intégrant</a:t>
            </a:r>
            <a:r>
              <a:rPr lang="fr-FR" sz="2400" spc="-85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lang="fr-FR" sz="2400" spc="-80" dirty="0">
                <a:solidFill>
                  <a:srgbClr val="2F2F2F"/>
                </a:solidFill>
                <a:latin typeface="Calibri"/>
                <a:cs typeface="Calibri"/>
              </a:rPr>
              <a:t>pleinement</a:t>
            </a:r>
            <a:r>
              <a:rPr lang="fr-FR" sz="2400" spc="15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lang="fr-FR" sz="2400" spc="-55" dirty="0">
                <a:solidFill>
                  <a:srgbClr val="383838"/>
                </a:solidFill>
                <a:latin typeface="Calibri"/>
                <a:cs typeface="Calibri"/>
              </a:rPr>
              <a:t>les</a:t>
            </a:r>
            <a:r>
              <a:rPr lang="fr-FR" sz="2400" spc="-170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lang="fr-FR" sz="2400" spc="-50" dirty="0">
                <a:solidFill>
                  <a:srgbClr val="383838"/>
                </a:solidFill>
                <a:latin typeface="Calibri"/>
                <a:cs typeface="Calibri"/>
              </a:rPr>
              <a:t>familles</a:t>
            </a:r>
            <a:r>
              <a:rPr lang="fr-FR" sz="2400" spc="-45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lang="fr-FR" sz="2400" spc="-35" dirty="0">
                <a:solidFill>
                  <a:srgbClr val="2D2D2D"/>
                </a:solidFill>
                <a:latin typeface="Calibri"/>
                <a:cs typeface="Calibri"/>
              </a:rPr>
              <a:t>(théâtre-</a:t>
            </a:r>
            <a:r>
              <a:rPr lang="fr-FR" sz="2400" spc="-40" dirty="0">
                <a:solidFill>
                  <a:srgbClr val="2D2D2D"/>
                </a:solidFill>
                <a:latin typeface="Calibri"/>
                <a:cs typeface="Calibri"/>
              </a:rPr>
              <a:t>forum,</a:t>
            </a:r>
            <a:r>
              <a:rPr lang="fr-FR" sz="2400" spc="-25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lang="fr-FR" sz="2400" spc="-40" dirty="0">
                <a:solidFill>
                  <a:srgbClr val="363636"/>
                </a:solidFill>
                <a:latin typeface="Calibri"/>
                <a:cs typeface="Calibri"/>
              </a:rPr>
              <a:t>ateliers</a:t>
            </a:r>
            <a:r>
              <a:rPr lang="fr-FR" sz="2400" spc="-110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lang="fr-FR" sz="2400" spc="-45" dirty="0">
                <a:solidFill>
                  <a:srgbClr val="2A2A2A"/>
                </a:solidFill>
                <a:latin typeface="Calibri"/>
                <a:cs typeface="Calibri"/>
              </a:rPr>
              <a:t>partagés).</a:t>
            </a:r>
            <a:endParaRPr lang="fr-FR" sz="2400" dirty="0">
              <a:latin typeface="Calibri"/>
              <a:cs typeface="Calibri"/>
            </a:endParaRPr>
          </a:p>
          <a:p>
            <a:pPr marL="354965" marR="5080" indent="-342900">
              <a:lnSpc>
                <a:spcPct val="114300"/>
              </a:lnSpc>
              <a:spcBef>
                <a:spcPts val="155"/>
              </a:spcBef>
              <a:buFont typeface="Wingdings" panose="05000000000000000000" pitchFamily="2" charset="2"/>
              <a:buChar char="Ø"/>
            </a:pPr>
            <a:endParaRPr lang="fr-FR" sz="2400" i="1" spc="-10" dirty="0">
              <a:solidFill>
                <a:srgbClr val="343434"/>
              </a:solidFill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473263" y="10373856"/>
            <a:ext cx="1777364" cy="2806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650" spc="165" dirty="0">
                <a:solidFill>
                  <a:srgbClr val="7E8091"/>
                </a:solidFill>
                <a:latin typeface="Calibri"/>
                <a:cs typeface="Calibri"/>
              </a:rPr>
              <a:t>CESCE</a:t>
            </a:r>
            <a:r>
              <a:rPr sz="1650" spc="80" dirty="0">
                <a:solidFill>
                  <a:srgbClr val="7E8091"/>
                </a:solidFill>
                <a:latin typeface="Calibri"/>
                <a:cs typeface="Calibri"/>
              </a:rPr>
              <a:t> </a:t>
            </a:r>
            <a:r>
              <a:rPr sz="1650" spc="90" dirty="0">
                <a:solidFill>
                  <a:srgbClr val="6B6B6B"/>
                </a:solidFill>
                <a:latin typeface="Calibri"/>
                <a:cs typeface="Calibri"/>
              </a:rPr>
              <a:t>2025/202</a:t>
            </a:r>
            <a:r>
              <a:rPr lang="fr-FR" sz="1650" spc="90" dirty="0">
                <a:solidFill>
                  <a:srgbClr val="6B6B6B"/>
                </a:solidFill>
                <a:latin typeface="Calibri"/>
                <a:cs typeface="Calibri"/>
              </a:rPr>
              <a:t>6</a:t>
            </a:r>
            <a:endParaRPr sz="165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7214851" y="10352167"/>
            <a:ext cx="1957638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pc="-25" dirty="0">
                <a:solidFill>
                  <a:srgbClr val="696969"/>
                </a:solidFill>
                <a:latin typeface="Calibri"/>
                <a:cs typeface="Calibri"/>
              </a:rPr>
              <a:t>Diapositive </a:t>
            </a:r>
            <a:r>
              <a:rPr sz="1800" spc="-70" dirty="0">
                <a:solidFill>
                  <a:srgbClr val="696969"/>
                </a:solidFill>
                <a:latin typeface="Calibri"/>
                <a:cs typeface="Calibri"/>
              </a:rPr>
              <a:t> </a:t>
            </a:r>
            <a:r>
              <a:rPr sz="1800" spc="-50" dirty="0">
                <a:solidFill>
                  <a:srgbClr val="676767"/>
                </a:solidFill>
                <a:latin typeface="Calibri"/>
                <a:cs typeface="Calibri"/>
              </a:rPr>
              <a:t>4</a:t>
            </a:r>
            <a:r>
              <a:rPr lang="fr-FR" sz="1800" spc="-50" dirty="0">
                <a:solidFill>
                  <a:srgbClr val="676767"/>
                </a:solidFill>
                <a:latin typeface="Calibri"/>
                <a:cs typeface="Calibri"/>
              </a:rPr>
              <a:t>/14</a:t>
            </a:r>
            <a:endParaRPr sz="1800" dirty="0">
              <a:latin typeface="Calibri"/>
              <a:cs typeface="Calibri"/>
            </a:endParaRP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6819DA5D-BCCF-FFA2-1447-8ECA478A13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681" y="7928319"/>
            <a:ext cx="3849708" cy="217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Lutte contre le harcèlement | Portail pédagogique de l'académie de Toulouse">
            <a:extLst>
              <a:ext uri="{FF2B5EF4-FFF2-40B4-BE49-F238E27FC236}">
                <a16:creationId xmlns:a16="http://schemas.microsoft.com/office/drawing/2014/main" id="{66E651B4-BCC0-4F0D-1CF5-4B19F92F2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8914" y="7828062"/>
            <a:ext cx="3564483" cy="23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>
            <a:extLst>
              <a:ext uri="{FF2B5EF4-FFF2-40B4-BE49-F238E27FC236}">
                <a16:creationId xmlns:a16="http://schemas.microsoft.com/office/drawing/2014/main" id="{32E4AC49-FF07-7303-10B3-CF384238CD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694" y="7913714"/>
            <a:ext cx="3984766" cy="2244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706" y="0"/>
            <a:ext cx="20088393" cy="109944"/>
          </a:xfrm>
          <a:prstGeom prst="rect">
            <a:avLst/>
          </a:prstGeom>
        </p:spPr>
      </p:pic>
      <p:sp>
        <p:nvSpPr>
          <p:cNvPr id="5" name="object 5" descr="$PPTXTitle"/>
          <p:cNvSpPr txBox="1">
            <a:spLocks noGrp="1"/>
          </p:cNvSpPr>
          <p:nvPr>
            <p:ph type="title"/>
          </p:nvPr>
        </p:nvSpPr>
        <p:spPr>
          <a:xfrm>
            <a:off x="4275626" y="1029204"/>
            <a:ext cx="14695001" cy="93936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25"/>
              </a:spcBef>
            </a:pPr>
            <a:r>
              <a:rPr sz="6000" b="1" dirty="0" err="1">
                <a:solidFill>
                  <a:schemeClr val="tx1"/>
                </a:solidFill>
                <a:latin typeface="Calibri"/>
                <a:cs typeface="Calibri"/>
              </a:rPr>
              <a:t>Ég</a:t>
            </a:r>
            <a:r>
              <a:rPr lang="fr-FR" sz="6000" b="1" dirty="0">
                <a:solidFill>
                  <a:schemeClr val="tx1"/>
                </a:solidFill>
                <a:latin typeface="Calibri"/>
                <a:cs typeface="Calibri"/>
              </a:rPr>
              <a:t>a</a:t>
            </a:r>
            <a:r>
              <a:rPr sz="6000" b="1" dirty="0" err="1">
                <a:solidFill>
                  <a:schemeClr val="tx1"/>
                </a:solidFill>
                <a:latin typeface="Calibri"/>
                <a:cs typeface="Calibri"/>
              </a:rPr>
              <a:t>lité</a:t>
            </a:r>
            <a:r>
              <a:rPr sz="6000" b="1" spc="3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6000" b="1" spc="140" dirty="0">
                <a:solidFill>
                  <a:schemeClr val="tx1"/>
                </a:solidFill>
                <a:latin typeface="Calibri"/>
                <a:cs typeface="Calibri"/>
              </a:rPr>
              <a:t>des</a:t>
            </a:r>
            <a:r>
              <a:rPr sz="6000" b="1" spc="-2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6000" b="1" spc="190" dirty="0">
                <a:solidFill>
                  <a:schemeClr val="tx1"/>
                </a:solidFill>
                <a:latin typeface="Calibri"/>
                <a:cs typeface="Calibri"/>
              </a:rPr>
              <a:t>Chances</a:t>
            </a:r>
            <a:r>
              <a:rPr sz="6000" b="1" spc="254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6000" b="1" spc="-8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&amp;</a:t>
            </a:r>
            <a:r>
              <a:rPr sz="6000" b="1" spc="-44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6000" b="1" spc="-10" dirty="0">
                <a:solidFill>
                  <a:schemeClr val="tx1"/>
                </a:solidFill>
                <a:latin typeface="Calibri"/>
                <a:cs typeface="Calibri"/>
              </a:rPr>
              <a:t>Orient</a:t>
            </a:r>
            <a:r>
              <a:rPr lang="fr-FR" sz="6000" b="1" spc="-10" dirty="0">
                <a:solidFill>
                  <a:schemeClr val="tx1"/>
                </a:solidFill>
                <a:latin typeface="Calibri"/>
                <a:cs typeface="Calibri"/>
              </a:rPr>
              <a:t>a</a:t>
            </a:r>
            <a:r>
              <a:rPr sz="6000" b="1" spc="-10" dirty="0" err="1">
                <a:solidFill>
                  <a:schemeClr val="tx1"/>
                </a:solidFill>
                <a:latin typeface="Calibri"/>
                <a:cs typeface="Calibri"/>
              </a:rPr>
              <a:t>tion</a:t>
            </a:r>
            <a:endParaRPr sz="6000" b="1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9762" y="4702908"/>
            <a:ext cx="5406906" cy="347845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37274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2410"/>
              </a:spcBef>
            </a:pPr>
            <a:r>
              <a:rPr sz="3450" b="1" spc="114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Ég</a:t>
            </a:r>
            <a:r>
              <a:rPr lang="fr-FR" sz="3450" b="1" spc="114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a</a:t>
            </a:r>
            <a:r>
              <a:rPr sz="3450" b="1" spc="114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lité</a:t>
            </a:r>
            <a:r>
              <a:rPr sz="3450" b="1" spc="-13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3450" b="1" spc="15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Filles-</a:t>
            </a:r>
            <a:r>
              <a:rPr sz="3450" b="1" spc="21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Garçons</a:t>
            </a:r>
            <a:endParaRPr sz="3450" b="1" dirty="0">
              <a:solidFill>
                <a:schemeClr val="accent3">
                  <a:lumMod val="60000"/>
                  <a:lumOff val="40000"/>
                </a:schemeClr>
              </a:solidFill>
              <a:latin typeface="Calibri"/>
              <a:cs typeface="Calibri"/>
            </a:endParaRPr>
          </a:p>
          <a:p>
            <a:pPr marL="20955" marR="5080" indent="5080" algn="just">
              <a:lnSpc>
                <a:spcPct val="120200"/>
              </a:lnSpc>
              <a:spcBef>
                <a:spcPts val="1525"/>
              </a:spcBef>
            </a:pPr>
            <a:r>
              <a:rPr sz="2400" dirty="0">
                <a:solidFill>
                  <a:srgbClr val="383838"/>
                </a:solidFill>
                <a:latin typeface="Calibri"/>
                <a:cs typeface="Calibri"/>
              </a:rPr>
              <a:t>Mise</a:t>
            </a:r>
            <a:r>
              <a:rPr sz="2400" spc="-40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83838"/>
                </a:solidFill>
                <a:latin typeface="Calibri"/>
                <a:cs typeface="Calibri"/>
              </a:rPr>
              <a:t>en</a:t>
            </a:r>
            <a:r>
              <a:rPr sz="2400" spc="-180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83838"/>
                </a:solidFill>
                <a:latin typeface="Calibri"/>
                <a:cs typeface="Calibri"/>
              </a:rPr>
              <a:t>place</a:t>
            </a:r>
            <a:r>
              <a:rPr sz="2400" spc="-35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63636"/>
                </a:solidFill>
                <a:latin typeface="Calibri"/>
                <a:cs typeface="Calibri"/>
              </a:rPr>
              <a:t>d'un</a:t>
            </a:r>
            <a:r>
              <a:rPr sz="2400" spc="-100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363636"/>
                </a:solidFill>
                <a:latin typeface="Calibri"/>
                <a:cs typeface="Calibri"/>
              </a:rPr>
              <a:t>Forum</a:t>
            </a:r>
            <a:r>
              <a:rPr sz="2400" b="1" spc="-70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3A486D"/>
                </a:solidFill>
                <a:latin typeface="Calibri"/>
                <a:cs typeface="Calibri"/>
              </a:rPr>
              <a:t>des</a:t>
            </a:r>
            <a:r>
              <a:rPr sz="2400" b="1" spc="-75" dirty="0">
                <a:solidFill>
                  <a:srgbClr val="3A486D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284456"/>
                </a:solidFill>
                <a:latin typeface="Calibri"/>
                <a:cs typeface="Calibri"/>
              </a:rPr>
              <a:t>métiers </a:t>
            </a:r>
            <a:r>
              <a:rPr sz="2400" b="1" spc="-25" dirty="0">
                <a:solidFill>
                  <a:srgbClr val="2A465B"/>
                </a:solidFill>
                <a:latin typeface="Calibri"/>
                <a:cs typeface="Calibri"/>
              </a:rPr>
              <a:t>non </a:t>
            </a:r>
            <a:r>
              <a:rPr sz="2400" b="1" dirty="0">
                <a:solidFill>
                  <a:srgbClr val="2D2D2D"/>
                </a:solidFill>
                <a:latin typeface="Calibri"/>
                <a:cs typeface="Calibri"/>
              </a:rPr>
              <a:t>gendrés</a:t>
            </a:r>
            <a:r>
              <a:rPr sz="2400" b="1" spc="-10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b="1" spc="-65" dirty="0">
                <a:solidFill>
                  <a:srgbClr val="343434"/>
                </a:solidFill>
                <a:latin typeface="Calibri"/>
                <a:cs typeface="Calibri"/>
              </a:rPr>
              <a:t>pour</a:t>
            </a:r>
            <a:r>
              <a:rPr sz="2400" b="1" spc="50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D2D2D"/>
                </a:solidFill>
                <a:latin typeface="Calibri"/>
                <a:cs typeface="Calibri"/>
              </a:rPr>
              <a:t>déconstruire</a:t>
            </a:r>
            <a:r>
              <a:rPr sz="2400" spc="40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D2D2D"/>
                </a:solidFill>
                <a:latin typeface="Calibri"/>
                <a:cs typeface="Calibri"/>
              </a:rPr>
              <a:t>les</a:t>
            </a:r>
            <a:r>
              <a:rPr sz="2400" spc="-150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2D2D2D"/>
                </a:solidFill>
                <a:latin typeface="Calibri"/>
                <a:cs typeface="Calibri"/>
              </a:rPr>
              <a:t>stéréotypes professionnels</a:t>
            </a:r>
            <a:r>
              <a:rPr sz="2400" spc="-204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solidFill>
                  <a:srgbClr val="2D2D2D"/>
                </a:solidFill>
                <a:latin typeface="Calibri"/>
                <a:cs typeface="Calibri"/>
              </a:rPr>
              <a:t>d'orientation</a:t>
            </a:r>
            <a:r>
              <a:rPr sz="2400" spc="30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spc="55" dirty="0">
                <a:solidFill>
                  <a:srgbClr val="2F2F2F"/>
                </a:solidFill>
                <a:latin typeface="Calibri"/>
                <a:cs typeface="Calibri"/>
              </a:rPr>
              <a:t>dès</a:t>
            </a:r>
            <a:r>
              <a:rPr sz="2400" spc="-145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2A2A2A"/>
                </a:solidFill>
                <a:latin typeface="Calibri"/>
                <a:cs typeface="Calibri"/>
              </a:rPr>
              <a:t>le</a:t>
            </a:r>
            <a:r>
              <a:rPr sz="2400" spc="-175" dirty="0">
                <a:solidFill>
                  <a:srgbClr val="2A2A2A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solidFill>
                  <a:srgbClr val="212121"/>
                </a:solidFill>
                <a:latin typeface="Calibri"/>
                <a:cs typeface="Calibri"/>
              </a:rPr>
              <a:t>plus</a:t>
            </a:r>
            <a:r>
              <a:rPr sz="2400" spc="-160" dirty="0">
                <a:solidFill>
                  <a:srgbClr val="212121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212121"/>
                </a:solidFill>
                <a:latin typeface="Calibri"/>
                <a:cs typeface="Calibri"/>
              </a:rPr>
              <a:t>jeune </a:t>
            </a:r>
            <a:r>
              <a:rPr sz="2400" spc="-20" dirty="0" err="1">
                <a:solidFill>
                  <a:srgbClr val="262626"/>
                </a:solidFill>
                <a:latin typeface="Calibri"/>
                <a:cs typeface="Calibri"/>
              </a:rPr>
              <a:t>âge</a:t>
            </a:r>
            <a:r>
              <a:rPr sz="2400" spc="-20" dirty="0">
                <a:solidFill>
                  <a:srgbClr val="262626"/>
                </a:solidFill>
                <a:latin typeface="Calibri"/>
                <a:cs typeface="Calibri"/>
              </a:rPr>
              <a:t>.</a:t>
            </a:r>
            <a:endParaRPr lang="fr-FR" sz="2400" spc="-20" dirty="0">
              <a:solidFill>
                <a:srgbClr val="262626"/>
              </a:solidFill>
              <a:latin typeface="Calibri"/>
              <a:cs typeface="Calibri"/>
            </a:endParaRPr>
          </a:p>
          <a:p>
            <a:pPr marL="20955" marR="5080" indent="5080" algn="just">
              <a:lnSpc>
                <a:spcPct val="120200"/>
              </a:lnSpc>
              <a:spcBef>
                <a:spcPts val="1525"/>
              </a:spcBef>
            </a:pPr>
            <a:endParaRPr lang="fr-FR" sz="2400" spc="-20" dirty="0">
              <a:solidFill>
                <a:srgbClr val="262626"/>
              </a:solidFill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25910" y="10320100"/>
            <a:ext cx="2567305" cy="3200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900" spc="155" dirty="0" err="1">
                <a:solidFill>
                  <a:srgbClr val="1C3F8E"/>
                </a:solidFill>
                <a:latin typeface="Calibri"/>
                <a:cs typeface="Calibri"/>
              </a:rPr>
              <a:t>Cité</a:t>
            </a:r>
            <a:r>
              <a:rPr sz="1900" spc="-5" dirty="0">
                <a:solidFill>
                  <a:srgbClr val="1C3F8E"/>
                </a:solidFill>
                <a:latin typeface="Calibri"/>
                <a:cs typeface="Calibri"/>
              </a:rPr>
              <a:t> </a:t>
            </a:r>
            <a:r>
              <a:rPr sz="1900" spc="130" dirty="0" err="1">
                <a:solidFill>
                  <a:srgbClr val="083377"/>
                </a:solidFill>
                <a:latin typeface="Calibri"/>
                <a:cs typeface="Calibri"/>
              </a:rPr>
              <a:t>Scol</a:t>
            </a:r>
            <a:r>
              <a:rPr lang="fr-FR" sz="1900" spc="130" dirty="0">
                <a:solidFill>
                  <a:srgbClr val="083377"/>
                </a:solidFill>
                <a:latin typeface="Calibri"/>
                <a:cs typeface="Calibri"/>
              </a:rPr>
              <a:t>a</a:t>
            </a:r>
            <a:r>
              <a:rPr sz="1900" spc="130" dirty="0">
                <a:solidFill>
                  <a:srgbClr val="083377"/>
                </a:solidFill>
                <a:latin typeface="Calibri"/>
                <a:cs typeface="Calibri"/>
              </a:rPr>
              <a:t>ire</a:t>
            </a:r>
            <a:r>
              <a:rPr sz="1900" spc="-35" dirty="0">
                <a:solidFill>
                  <a:srgbClr val="083377"/>
                </a:solidFill>
                <a:latin typeface="Calibri"/>
                <a:cs typeface="Calibri"/>
              </a:rPr>
              <a:t> </a:t>
            </a:r>
            <a:r>
              <a:rPr lang="fr-FR" sz="1900" spc="110" dirty="0">
                <a:solidFill>
                  <a:srgbClr val="233B85"/>
                </a:solidFill>
                <a:latin typeface="Calibri"/>
                <a:cs typeface="Calibri"/>
              </a:rPr>
              <a:t>Quillan</a:t>
            </a:r>
            <a:endParaRPr sz="19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56450" y="4683684"/>
            <a:ext cx="5562600" cy="37381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53340" rIns="0" bIns="0" rtlCol="0">
            <a:spAutoFit/>
          </a:bodyPr>
          <a:lstStyle/>
          <a:p>
            <a:pPr marL="20320" algn="ctr">
              <a:lnSpc>
                <a:spcPct val="100000"/>
              </a:lnSpc>
              <a:spcBef>
                <a:spcPts val="420"/>
              </a:spcBef>
            </a:pPr>
            <a:r>
              <a:rPr sz="3450" b="1" spc="9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Cordée</a:t>
            </a:r>
            <a:r>
              <a:rPr sz="3450" b="1" spc="-8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345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DISPO</a:t>
            </a:r>
            <a:r>
              <a:rPr sz="3450" b="1" spc="16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endParaRPr lang="fr-FR" sz="3450" b="1" spc="160" dirty="0">
              <a:solidFill>
                <a:schemeClr val="accent3">
                  <a:lumMod val="60000"/>
                  <a:lumOff val="40000"/>
                </a:schemeClr>
              </a:solidFill>
              <a:latin typeface="Calibri"/>
              <a:cs typeface="Calibri"/>
            </a:endParaRPr>
          </a:p>
          <a:p>
            <a:pPr marL="20320" algn="ctr">
              <a:lnSpc>
                <a:spcPct val="100000"/>
              </a:lnSpc>
              <a:spcBef>
                <a:spcPts val="420"/>
              </a:spcBef>
            </a:pPr>
            <a:r>
              <a:rPr sz="3450" b="1" spc="114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(Sciences</a:t>
            </a:r>
            <a:r>
              <a:rPr lang="fr-FR" sz="345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3350" b="1" spc="-25" dirty="0">
                <a:solidFill>
                  <a:schemeClr val="accent3">
                    <a:lumMod val="60000"/>
                    <a:lumOff val="40000"/>
                  </a:schemeClr>
                </a:solidFill>
                <a:latin typeface="Consolas"/>
                <a:cs typeface="Consolas"/>
              </a:rPr>
              <a:t>Po)</a:t>
            </a:r>
            <a:endParaRPr sz="3350" b="1" dirty="0">
              <a:solidFill>
                <a:schemeClr val="accent3">
                  <a:lumMod val="60000"/>
                  <a:lumOff val="40000"/>
                </a:schemeClr>
              </a:solidFill>
              <a:latin typeface="Consolas"/>
              <a:cs typeface="Consolas"/>
            </a:endParaRPr>
          </a:p>
          <a:p>
            <a:pPr marL="21590" marR="5080" indent="-5715" algn="just">
              <a:lnSpc>
                <a:spcPct val="120200"/>
              </a:lnSpc>
              <a:spcBef>
                <a:spcPts val="1545"/>
              </a:spcBef>
            </a:pPr>
            <a:r>
              <a:rPr sz="2400" dirty="0" err="1">
                <a:solidFill>
                  <a:srgbClr val="2F2F2F"/>
                </a:solidFill>
                <a:latin typeface="Calibri"/>
                <a:cs typeface="Calibri"/>
              </a:rPr>
              <a:t>Création</a:t>
            </a:r>
            <a:r>
              <a:rPr sz="2400" spc="50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F2F2F"/>
                </a:solidFill>
                <a:latin typeface="Calibri"/>
                <a:cs typeface="Calibri"/>
              </a:rPr>
              <a:t>et</a:t>
            </a:r>
            <a:r>
              <a:rPr sz="2400" spc="-40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sz="2400" dirty="0" err="1">
                <a:solidFill>
                  <a:srgbClr val="2F2F2F"/>
                </a:solidFill>
                <a:latin typeface="Calibri"/>
                <a:cs typeface="Calibri"/>
              </a:rPr>
              <a:t>représentation</a:t>
            </a:r>
            <a:r>
              <a:rPr lang="fr-FR" sz="2400" dirty="0">
                <a:solidFill>
                  <a:srgbClr val="2F2F2F"/>
                </a:solidFill>
                <a:latin typeface="Calibri"/>
                <a:cs typeface="Calibri"/>
              </a:rPr>
              <a:t> </a:t>
            </a:r>
            <a:r>
              <a:rPr sz="2400" dirty="0" err="1">
                <a:solidFill>
                  <a:srgbClr val="333333"/>
                </a:solidFill>
                <a:latin typeface="Calibri"/>
                <a:cs typeface="Calibri"/>
              </a:rPr>
              <a:t>d'une</a:t>
            </a:r>
            <a:r>
              <a:rPr sz="2400" spc="11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13131"/>
                </a:solidFill>
                <a:latin typeface="Calibri"/>
                <a:cs typeface="Calibri"/>
              </a:rPr>
              <a:t>saynète</a:t>
            </a:r>
            <a:r>
              <a:rPr sz="2400" spc="185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sz="2400" spc="45" dirty="0">
                <a:solidFill>
                  <a:srgbClr val="262626"/>
                </a:solidFill>
                <a:latin typeface="Calibri"/>
                <a:cs typeface="Calibri"/>
              </a:rPr>
              <a:t>de </a:t>
            </a:r>
            <a:r>
              <a:rPr sz="2400" dirty="0">
                <a:solidFill>
                  <a:srgbClr val="343434"/>
                </a:solidFill>
                <a:latin typeface="Calibri"/>
                <a:cs typeface="Calibri"/>
              </a:rPr>
              <a:t>théâtre</a:t>
            </a:r>
            <a:r>
              <a:rPr sz="2400" spc="1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spc="-40" dirty="0">
                <a:solidFill>
                  <a:srgbClr val="313131"/>
                </a:solidFill>
                <a:latin typeface="Calibri"/>
                <a:cs typeface="Calibri"/>
              </a:rPr>
              <a:t>jouée</a:t>
            </a:r>
            <a:r>
              <a:rPr sz="2400" spc="-65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63636"/>
                </a:solidFill>
                <a:latin typeface="Calibri"/>
                <a:cs typeface="Calibri"/>
              </a:rPr>
              <a:t>par</a:t>
            </a:r>
            <a:r>
              <a:rPr sz="2400" spc="35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43434"/>
                </a:solidFill>
                <a:latin typeface="Calibri"/>
                <a:cs typeface="Calibri"/>
              </a:rPr>
              <a:t>les</a:t>
            </a:r>
            <a:r>
              <a:rPr sz="2400" spc="-17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33333"/>
                </a:solidFill>
                <a:latin typeface="Calibri"/>
                <a:cs typeface="Calibri"/>
              </a:rPr>
              <a:t>élèves</a:t>
            </a:r>
            <a:r>
              <a:rPr sz="2400" spc="-5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83838"/>
                </a:solidFill>
                <a:latin typeface="Calibri"/>
                <a:cs typeface="Calibri"/>
              </a:rPr>
              <a:t>au</a:t>
            </a:r>
            <a:r>
              <a:rPr sz="2400" spc="-200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2B2B2B"/>
                </a:solidFill>
                <a:latin typeface="Calibri"/>
                <a:cs typeface="Calibri"/>
              </a:rPr>
              <a:t>Conseil </a:t>
            </a:r>
            <a:r>
              <a:rPr sz="2400" dirty="0">
                <a:solidFill>
                  <a:srgbClr val="2D2D2D"/>
                </a:solidFill>
                <a:latin typeface="Calibri"/>
                <a:cs typeface="Calibri"/>
              </a:rPr>
              <a:t>Départemental</a:t>
            </a:r>
            <a:r>
              <a:rPr sz="2400" spc="65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43434"/>
                </a:solidFill>
                <a:latin typeface="Calibri"/>
                <a:cs typeface="Calibri"/>
              </a:rPr>
              <a:t>autour</a:t>
            </a:r>
            <a:r>
              <a:rPr sz="2400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spc="75" dirty="0">
                <a:solidFill>
                  <a:srgbClr val="363636"/>
                </a:solidFill>
                <a:latin typeface="Calibri"/>
                <a:cs typeface="Calibri"/>
              </a:rPr>
              <a:t>du</a:t>
            </a:r>
            <a:r>
              <a:rPr sz="2400" spc="-170" dirty="0">
                <a:solidFill>
                  <a:srgbClr val="363636"/>
                </a:solidFill>
                <a:latin typeface="Calibri"/>
                <a:cs typeface="Calibri"/>
              </a:rPr>
              <a:t> </a:t>
            </a:r>
            <a:r>
              <a:rPr sz="2400" dirty="0" err="1">
                <a:solidFill>
                  <a:srgbClr val="313131"/>
                </a:solidFill>
                <a:latin typeface="Calibri"/>
                <a:cs typeface="Calibri"/>
              </a:rPr>
              <a:t>thème</a:t>
            </a:r>
            <a:r>
              <a:rPr sz="2400" spc="195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lang="fr-FR" sz="2400" spc="-45" dirty="0">
                <a:solidFill>
                  <a:srgbClr val="424972"/>
                </a:solidFill>
                <a:latin typeface="Calibri"/>
                <a:cs typeface="Calibri"/>
              </a:rPr>
              <a:t>"</a:t>
            </a:r>
            <a:r>
              <a:rPr sz="2400" i="1" dirty="0">
                <a:solidFill>
                  <a:srgbClr val="2A2A2A"/>
                </a:solidFill>
                <a:latin typeface="Calibri"/>
                <a:cs typeface="Calibri"/>
              </a:rPr>
              <a:t>Genre</a:t>
            </a:r>
            <a:r>
              <a:rPr sz="2400" i="1" spc="-120" dirty="0">
                <a:solidFill>
                  <a:srgbClr val="2A2A2A"/>
                </a:solidFill>
                <a:latin typeface="Calibri"/>
                <a:cs typeface="Calibri"/>
              </a:rPr>
              <a:t> </a:t>
            </a:r>
            <a:r>
              <a:rPr sz="2400" i="1" spc="40" dirty="0">
                <a:solidFill>
                  <a:srgbClr val="2D2D2D"/>
                </a:solidFill>
                <a:latin typeface="Calibri"/>
                <a:cs typeface="Calibri"/>
              </a:rPr>
              <a:t>et </a:t>
            </a:r>
            <a:r>
              <a:rPr sz="2400" i="1" spc="-10" dirty="0">
                <a:solidFill>
                  <a:srgbClr val="2A2A2A"/>
                </a:solidFill>
                <a:latin typeface="Calibri"/>
                <a:cs typeface="Calibri"/>
              </a:rPr>
              <a:t>Orientation</a:t>
            </a:r>
            <a:r>
              <a:rPr lang="fr-FR" sz="2400" i="1" spc="-10" dirty="0">
                <a:solidFill>
                  <a:srgbClr val="2A2A2A"/>
                </a:solidFill>
                <a:latin typeface="Calibri"/>
                <a:cs typeface="Calibri"/>
              </a:rPr>
              <a:t>"</a:t>
            </a:r>
            <a:r>
              <a:rPr sz="2400" i="1" spc="-10" dirty="0">
                <a:solidFill>
                  <a:srgbClr val="2A2A2A"/>
                </a:solidFill>
                <a:latin typeface="Calibri"/>
                <a:cs typeface="Calibri"/>
              </a:rPr>
              <a:t>.</a:t>
            </a:r>
            <a:endParaRPr lang="fr-FR" sz="2400" i="1" spc="-10" dirty="0">
              <a:solidFill>
                <a:srgbClr val="2A2A2A"/>
              </a:solidFill>
              <a:latin typeface="Calibri"/>
              <a:cs typeface="Calibri"/>
            </a:endParaRPr>
          </a:p>
          <a:p>
            <a:pPr marL="21590" marR="5080" indent="-5715" algn="just">
              <a:lnSpc>
                <a:spcPct val="120200"/>
              </a:lnSpc>
              <a:spcBef>
                <a:spcPts val="1545"/>
              </a:spcBef>
            </a:pPr>
            <a:endParaRPr lang="fr-FR" sz="2400" i="1" spc="-10" dirty="0">
              <a:solidFill>
                <a:srgbClr val="2A2A2A"/>
              </a:solidFill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986807" y="10318434"/>
            <a:ext cx="2130485" cy="26994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650" spc="165" dirty="0">
                <a:solidFill>
                  <a:srgbClr val="7E8091"/>
                </a:solidFill>
                <a:latin typeface="Calibri"/>
                <a:cs typeface="Calibri"/>
              </a:rPr>
              <a:t>CESCE</a:t>
            </a:r>
            <a:r>
              <a:rPr sz="1650" spc="80" dirty="0">
                <a:solidFill>
                  <a:srgbClr val="7E8091"/>
                </a:solidFill>
                <a:latin typeface="Calibri"/>
                <a:cs typeface="Calibri"/>
              </a:rPr>
              <a:t> </a:t>
            </a:r>
            <a:r>
              <a:rPr sz="1650" spc="90" dirty="0">
                <a:solidFill>
                  <a:srgbClr val="6B6B6B"/>
                </a:solidFill>
                <a:latin typeface="Calibri"/>
                <a:cs typeface="Calibri"/>
              </a:rPr>
              <a:t>2025/202</a:t>
            </a:r>
            <a:r>
              <a:rPr lang="fr-FR" sz="1650" spc="90" dirty="0">
                <a:solidFill>
                  <a:srgbClr val="6B6B6B"/>
                </a:solidFill>
                <a:latin typeface="Calibri"/>
                <a:cs typeface="Calibri"/>
              </a:rPr>
              <a:t>6</a:t>
            </a:r>
            <a:endParaRPr sz="165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376650" y="2783797"/>
            <a:ext cx="2480243" cy="38600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2400" b="1" spc="160" dirty="0">
                <a:solidFill>
                  <a:srgbClr val="FFC000"/>
                </a:solidFill>
                <a:latin typeface="Calibri"/>
                <a:cs typeface="Calibri"/>
              </a:rPr>
              <a:t>Parcours Avenir </a:t>
            </a:r>
            <a:endParaRPr sz="2400" b="1" dirty="0">
              <a:solidFill>
                <a:srgbClr val="FFC000"/>
              </a:solidFill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935769" y="4668167"/>
            <a:ext cx="4899542" cy="311809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15875" rIns="0" bIns="0" rtlCol="0">
            <a:spAutoFit/>
          </a:bodyPr>
          <a:lstStyle/>
          <a:p>
            <a:pPr marL="16510" algn="ctr">
              <a:lnSpc>
                <a:spcPct val="100000"/>
              </a:lnSpc>
              <a:spcBef>
                <a:spcPts val="125"/>
              </a:spcBef>
            </a:pPr>
            <a:r>
              <a:rPr sz="3450" b="1" spc="9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Cordée</a:t>
            </a:r>
            <a:r>
              <a:rPr sz="3450" b="1" spc="-2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345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OSE</a:t>
            </a:r>
            <a:r>
              <a:rPr sz="3450" b="1" spc="-3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sz="345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de</a:t>
            </a:r>
            <a:r>
              <a:rPr sz="3450" b="1" spc="27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 </a:t>
            </a:r>
            <a:r>
              <a:rPr lang="fr-FR" sz="3450" b="1" spc="-1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T</a:t>
            </a:r>
            <a:r>
              <a:rPr sz="3450" b="1" spc="-1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erritoire</a:t>
            </a:r>
            <a:endParaRPr sz="3450" dirty="0">
              <a:solidFill>
                <a:schemeClr val="accent3">
                  <a:lumMod val="60000"/>
                  <a:lumOff val="40000"/>
                </a:schemeClr>
              </a:solidFill>
              <a:latin typeface="Calibri"/>
              <a:cs typeface="Calibri"/>
            </a:endParaRPr>
          </a:p>
          <a:p>
            <a:pPr marL="12700" marR="5080" indent="5080">
              <a:lnSpc>
                <a:spcPct val="119500"/>
              </a:lnSpc>
              <a:spcBef>
                <a:spcPts val="1545"/>
              </a:spcBef>
            </a:pPr>
            <a:endParaRPr lang="fr-FR" sz="2400" dirty="0">
              <a:solidFill>
                <a:srgbClr val="383838"/>
              </a:solidFill>
              <a:latin typeface="Calibri"/>
              <a:cs typeface="Calibri"/>
            </a:endParaRPr>
          </a:p>
          <a:p>
            <a:pPr marL="12700" marR="5080" indent="5080">
              <a:lnSpc>
                <a:spcPct val="119500"/>
              </a:lnSpc>
              <a:spcBef>
                <a:spcPts val="1545"/>
              </a:spcBef>
            </a:pPr>
            <a:r>
              <a:rPr sz="2400" dirty="0" err="1">
                <a:solidFill>
                  <a:srgbClr val="383838"/>
                </a:solidFill>
                <a:latin typeface="Calibri"/>
                <a:cs typeface="Calibri"/>
              </a:rPr>
              <a:t>Dispositif</a:t>
            </a:r>
            <a:r>
              <a:rPr sz="2400" spc="30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F2F2F"/>
                </a:solidFill>
                <a:latin typeface="Calibri"/>
                <a:cs typeface="Calibri"/>
              </a:rPr>
              <a:t>d'ouverture </a:t>
            </a:r>
            <a:r>
              <a:rPr sz="2400" dirty="0">
                <a:solidFill>
                  <a:srgbClr val="343434"/>
                </a:solidFill>
                <a:latin typeface="Calibri"/>
                <a:cs typeface="Calibri"/>
              </a:rPr>
              <a:t>sociale</a:t>
            </a:r>
            <a:r>
              <a:rPr sz="2400" spc="-12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A3A3A"/>
                </a:solidFill>
                <a:latin typeface="Calibri"/>
                <a:cs typeface="Calibri"/>
              </a:rPr>
              <a:t>et</a:t>
            </a:r>
            <a:r>
              <a:rPr sz="2400" spc="-204" dirty="0">
                <a:solidFill>
                  <a:srgbClr val="3A3A3A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43434"/>
                </a:solidFill>
                <a:latin typeface="Calibri"/>
                <a:cs typeface="Calibri"/>
              </a:rPr>
              <a:t>d'égalité</a:t>
            </a:r>
            <a:r>
              <a:rPr sz="2400" spc="5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spc="55" dirty="0">
                <a:solidFill>
                  <a:srgbClr val="383838"/>
                </a:solidFill>
                <a:latin typeface="Calibri"/>
                <a:cs typeface="Calibri"/>
              </a:rPr>
              <a:t>des</a:t>
            </a:r>
            <a:r>
              <a:rPr sz="2400" spc="-190" dirty="0">
                <a:solidFill>
                  <a:srgbClr val="38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43434"/>
                </a:solidFill>
                <a:latin typeface="Calibri"/>
                <a:cs typeface="Calibri"/>
              </a:rPr>
              <a:t>chances</a:t>
            </a:r>
            <a:r>
              <a:rPr sz="2400" spc="-8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A2A2A"/>
                </a:solidFill>
                <a:latin typeface="Calibri"/>
                <a:cs typeface="Calibri"/>
              </a:rPr>
              <a:t>visant</a:t>
            </a:r>
            <a:r>
              <a:rPr sz="2400" spc="-75" dirty="0">
                <a:solidFill>
                  <a:srgbClr val="2A2A2A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62626"/>
                </a:solidFill>
                <a:latin typeface="Calibri"/>
                <a:cs typeface="Calibri"/>
              </a:rPr>
              <a:t>à</a:t>
            </a:r>
            <a:r>
              <a:rPr sz="2400" spc="-50" dirty="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43434"/>
                </a:solidFill>
                <a:latin typeface="Calibri"/>
                <a:cs typeface="Calibri"/>
              </a:rPr>
              <a:t>encourager</a:t>
            </a:r>
            <a:r>
              <a:rPr sz="2400" spc="7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262626"/>
                </a:solidFill>
                <a:latin typeface="Calibri"/>
                <a:cs typeface="Calibri"/>
              </a:rPr>
              <a:t>l'ambition </a:t>
            </a:r>
            <a:r>
              <a:rPr sz="2400" dirty="0">
                <a:solidFill>
                  <a:srgbClr val="262626"/>
                </a:solidFill>
                <a:latin typeface="Calibri"/>
                <a:cs typeface="Calibri"/>
              </a:rPr>
              <a:t>scolaire</a:t>
            </a:r>
            <a:r>
              <a:rPr sz="2400" spc="-30" dirty="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262626"/>
                </a:solidFill>
                <a:latin typeface="Calibri"/>
                <a:cs typeface="Calibri"/>
              </a:rPr>
              <a:t>et</a:t>
            </a:r>
            <a:r>
              <a:rPr sz="2400" spc="-110" dirty="0">
                <a:solidFill>
                  <a:srgbClr val="262626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43434"/>
                </a:solidFill>
                <a:latin typeface="Calibri"/>
                <a:cs typeface="Calibri"/>
              </a:rPr>
              <a:t>la</a:t>
            </a:r>
            <a:r>
              <a:rPr sz="2400" spc="-85" dirty="0">
                <a:solidFill>
                  <a:srgbClr val="343434"/>
                </a:solidFill>
                <a:latin typeface="Calibri"/>
                <a:cs typeface="Calibri"/>
              </a:rPr>
              <a:t> </a:t>
            </a:r>
            <a:r>
              <a:rPr sz="2400" spc="-25" dirty="0">
                <a:solidFill>
                  <a:srgbClr val="313131"/>
                </a:solidFill>
                <a:latin typeface="Calibri"/>
                <a:cs typeface="Calibri"/>
              </a:rPr>
              <a:t>poursuite</a:t>
            </a:r>
            <a:r>
              <a:rPr sz="2400" spc="-15" dirty="0">
                <a:solidFill>
                  <a:srgbClr val="313131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2D2D2D"/>
                </a:solidFill>
                <a:latin typeface="Calibri"/>
                <a:cs typeface="Calibri"/>
              </a:rPr>
              <a:t>d'études</a:t>
            </a:r>
            <a:r>
              <a:rPr sz="2400" spc="-65" dirty="0">
                <a:solidFill>
                  <a:srgbClr val="2D2D2D"/>
                </a:solidFill>
                <a:latin typeface="Calibri"/>
                <a:cs typeface="Calibri"/>
              </a:rPr>
              <a:t> </a:t>
            </a:r>
            <a:r>
              <a:rPr sz="2400" spc="-10" dirty="0" err="1">
                <a:solidFill>
                  <a:srgbClr val="313131"/>
                </a:solidFill>
                <a:latin typeface="Calibri"/>
                <a:cs typeface="Calibri"/>
              </a:rPr>
              <a:t>supérieures</a:t>
            </a:r>
            <a:r>
              <a:rPr sz="2400" spc="-10" dirty="0">
                <a:solidFill>
                  <a:srgbClr val="313131"/>
                </a:solidFill>
                <a:latin typeface="Calibri"/>
                <a:cs typeface="Calibri"/>
              </a:rPr>
              <a:t>.</a:t>
            </a:r>
            <a:endParaRPr lang="fr-FR" sz="2400" spc="-10" dirty="0">
              <a:solidFill>
                <a:srgbClr val="313131"/>
              </a:solidFill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291050" y="10280147"/>
            <a:ext cx="1565843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pc="-25" dirty="0">
                <a:solidFill>
                  <a:srgbClr val="696969"/>
                </a:solidFill>
                <a:latin typeface="Calibri"/>
                <a:cs typeface="Calibri"/>
              </a:rPr>
              <a:t>Diapositive</a:t>
            </a:r>
            <a:r>
              <a:rPr sz="1800" spc="-55" dirty="0">
                <a:solidFill>
                  <a:srgbClr val="696969"/>
                </a:solidFill>
                <a:latin typeface="Calibri"/>
                <a:cs typeface="Calibri"/>
              </a:rPr>
              <a:t> </a:t>
            </a:r>
            <a:r>
              <a:rPr sz="1800" spc="-50" dirty="0">
                <a:solidFill>
                  <a:srgbClr val="676767"/>
                </a:solidFill>
                <a:latin typeface="Calibri"/>
                <a:cs typeface="Calibri"/>
              </a:rPr>
              <a:t>5</a:t>
            </a:r>
            <a:r>
              <a:rPr lang="fr-FR" sz="1800" spc="-50" dirty="0">
                <a:solidFill>
                  <a:srgbClr val="676767"/>
                </a:solidFill>
                <a:latin typeface="Calibri"/>
                <a:cs typeface="Calibri"/>
              </a:rPr>
              <a:t>/14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460092-7151-4B95-9B81-0AC981EC0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5050" y="1463675"/>
            <a:ext cx="14695001" cy="2112282"/>
          </a:xfrm>
        </p:spPr>
        <p:txBody>
          <a:bodyPr/>
          <a:lstStyle/>
          <a:p>
            <a:pPr algn="ctr"/>
            <a:r>
              <a:rPr lang="fr-FR" dirty="0"/>
              <a:t> </a:t>
            </a:r>
            <a:r>
              <a:rPr lang="fr-FR" sz="9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DEUXIEME</a:t>
            </a:r>
            <a:r>
              <a:rPr lang="fr-FR" sz="9600" b="1" dirty="0"/>
              <a:t> </a:t>
            </a:r>
            <a:r>
              <a:rPr lang="fr-FR" sz="9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PARTIE</a:t>
            </a:r>
            <a:endParaRPr lang="fr-FR" sz="80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08A457-900E-431B-9A0F-887AE521D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5050" y="4618604"/>
            <a:ext cx="14701123" cy="62295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800" b="1" dirty="0"/>
              <a:t>Le Lycée Professionnel Edouard HERRIOT</a:t>
            </a:r>
          </a:p>
          <a:p>
            <a:pPr marL="0" indent="0" algn="ctr">
              <a:buNone/>
            </a:pPr>
            <a:endParaRPr lang="fr-FR" sz="4000" b="1" dirty="0"/>
          </a:p>
          <a:p>
            <a:pPr marL="0" indent="0" algn="ctr">
              <a:buNone/>
            </a:pPr>
            <a:endParaRPr lang="fr-FR" sz="4000" i="1" dirty="0"/>
          </a:p>
          <a:p>
            <a:pPr marL="0" indent="0" algn="ctr">
              <a:buNone/>
            </a:pPr>
            <a:r>
              <a:rPr lang="fr-FR" sz="4000" i="1" dirty="0"/>
              <a:t>Valoriser le territoire, cultiver l’éco-citoyenneté et favoriser un climat scolaire propice aux apprentissages</a:t>
            </a:r>
            <a:endParaRPr lang="fr-FR" sz="4000" b="1" i="1" dirty="0"/>
          </a:p>
        </p:txBody>
      </p:sp>
      <p:sp>
        <p:nvSpPr>
          <p:cNvPr id="4" name="object 8">
            <a:extLst>
              <a:ext uri="{FF2B5EF4-FFF2-40B4-BE49-F238E27FC236}">
                <a16:creationId xmlns:a16="http://schemas.microsoft.com/office/drawing/2014/main" id="{4619FD94-160E-4D13-AEF1-13465B9797C7}"/>
              </a:ext>
            </a:extLst>
          </p:cNvPr>
          <p:cNvSpPr txBox="1"/>
          <p:nvPr/>
        </p:nvSpPr>
        <p:spPr>
          <a:xfrm>
            <a:off x="17672050" y="10455275"/>
            <a:ext cx="1828800" cy="26994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fr-FR" sz="1650" spc="75" dirty="0">
                <a:solidFill>
                  <a:srgbClr val="676767"/>
                </a:solidFill>
                <a:latin typeface="Calibri"/>
                <a:cs typeface="Calibri"/>
              </a:rPr>
              <a:t>Diapositive </a:t>
            </a:r>
            <a:r>
              <a:rPr sz="1650" spc="75" dirty="0">
                <a:solidFill>
                  <a:srgbClr val="676767"/>
                </a:solidFill>
                <a:latin typeface="Calibri"/>
                <a:cs typeface="Calibri"/>
              </a:rPr>
              <a:t> </a:t>
            </a:r>
            <a:r>
              <a:rPr lang="fr-FR" sz="1650" spc="40" dirty="0">
                <a:solidFill>
                  <a:srgbClr val="696969"/>
                </a:solidFill>
                <a:latin typeface="Calibri"/>
                <a:cs typeface="Calibri"/>
              </a:rPr>
              <a:t>6/14</a:t>
            </a:r>
            <a:endParaRPr sz="165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0513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706" y="0"/>
            <a:ext cx="20033421" cy="109944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4275626" y="1029204"/>
            <a:ext cx="14695001" cy="9355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">
              <a:lnSpc>
                <a:spcPct val="100000"/>
              </a:lnSpc>
              <a:spcBef>
                <a:spcPts val="95"/>
              </a:spcBef>
            </a:pPr>
            <a:r>
              <a:rPr sz="6000" b="1" spc="60" dirty="0">
                <a:solidFill>
                  <a:schemeClr val="tx1"/>
                </a:solidFill>
                <a:latin typeface="Calibri"/>
                <a:cs typeface="Calibri"/>
              </a:rPr>
              <a:t>P</a:t>
            </a:r>
            <a:r>
              <a:rPr lang="fr-FR" sz="6000" b="1" spc="60" dirty="0">
                <a:solidFill>
                  <a:schemeClr val="tx1"/>
                </a:solidFill>
                <a:latin typeface="Calibri"/>
                <a:cs typeface="Calibri"/>
              </a:rPr>
              <a:t>a</a:t>
            </a:r>
            <a:r>
              <a:rPr sz="6000" b="1" spc="60" dirty="0" err="1">
                <a:solidFill>
                  <a:schemeClr val="tx1"/>
                </a:solidFill>
                <a:latin typeface="Calibri"/>
                <a:cs typeface="Calibri"/>
              </a:rPr>
              <a:t>trimoine</a:t>
            </a:r>
            <a:r>
              <a:rPr sz="6000" b="1" spc="8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6000" b="1" spc="155" dirty="0">
                <a:solidFill>
                  <a:schemeClr val="tx1"/>
                </a:solidFill>
                <a:latin typeface="Calibri"/>
                <a:cs typeface="Calibri"/>
              </a:rPr>
              <a:t>Local</a:t>
            </a:r>
            <a:r>
              <a:rPr sz="6000" b="1" spc="-34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6000" b="1" spc="265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&amp;</a:t>
            </a:r>
            <a:r>
              <a:rPr sz="6000" b="1" spc="-47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sz="6000" b="1" spc="75" dirty="0">
                <a:solidFill>
                  <a:schemeClr val="tx1"/>
                </a:solidFill>
                <a:latin typeface="Calibri"/>
                <a:cs typeface="Calibri"/>
              </a:rPr>
              <a:t>Lien</a:t>
            </a:r>
            <a:r>
              <a:rPr sz="6000" b="1" spc="-17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6000" b="1" spc="195" dirty="0">
                <a:solidFill>
                  <a:schemeClr val="tx1"/>
                </a:solidFill>
                <a:latin typeface="Calibri"/>
                <a:cs typeface="Calibri"/>
              </a:rPr>
              <a:t>Social</a:t>
            </a:r>
            <a:endParaRPr sz="6000" b="1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6377" y="3560489"/>
            <a:ext cx="8762365" cy="606281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12700" rIns="0" bIns="0" rtlCol="0">
            <a:spAutoFit/>
          </a:bodyPr>
          <a:lstStyle/>
          <a:p>
            <a:pPr marL="33020" marR="3359785" indent="18415">
              <a:lnSpc>
                <a:spcPct val="116399"/>
              </a:lnSpc>
              <a:spcBef>
                <a:spcPts val="100"/>
              </a:spcBef>
            </a:pPr>
            <a:r>
              <a:rPr sz="3100" spc="175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Ancr</a:t>
            </a:r>
            <a:r>
              <a:rPr lang="fr-FR" sz="3100" spc="175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a</a:t>
            </a:r>
            <a:r>
              <a:rPr sz="3100" spc="175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ge</a:t>
            </a:r>
            <a:r>
              <a:rPr sz="3100" spc="-25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 </a:t>
            </a:r>
            <a:r>
              <a:rPr sz="3100" spc="16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territorial</a:t>
            </a:r>
            <a:r>
              <a:rPr sz="3100" spc="165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 </a:t>
            </a:r>
            <a:r>
              <a:rPr sz="3100" spc="75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et</a:t>
            </a:r>
            <a:r>
              <a:rPr lang="fr-FR" sz="3100" spc="95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 </a:t>
            </a:r>
            <a:r>
              <a:rPr sz="3100" spc="204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action</a:t>
            </a:r>
            <a:r>
              <a:rPr lang="fr-FR" sz="3100" spc="204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 </a:t>
            </a:r>
            <a:r>
              <a:rPr sz="3100" spc="16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intergénér</a:t>
            </a:r>
            <a:r>
              <a:rPr lang="fr-FR" sz="3100" spc="16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a</a:t>
            </a:r>
            <a:r>
              <a:rPr sz="3100" spc="160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Arial MT"/>
                <a:cs typeface="Arial MT"/>
              </a:rPr>
              <a:t>tionnelle</a:t>
            </a:r>
            <a:endParaRPr sz="3100" dirty="0">
              <a:solidFill>
                <a:schemeClr val="accent3">
                  <a:lumMod val="60000"/>
                  <a:lumOff val="40000"/>
                </a:schemeClr>
              </a:solidFill>
              <a:latin typeface="Arial MT"/>
              <a:cs typeface="Arial MT"/>
            </a:endParaRPr>
          </a:p>
          <a:p>
            <a:pPr marL="587375" marR="342900" indent="-481330">
              <a:lnSpc>
                <a:spcPct val="118700"/>
              </a:lnSpc>
              <a:spcBef>
                <a:spcPts val="1510"/>
              </a:spcBef>
              <a:buFont typeface="Wingdings" panose="05000000000000000000" pitchFamily="2" charset="2"/>
              <a:buChar char="Ø"/>
              <a:tabLst>
                <a:tab pos="586105" algn="l"/>
              </a:tabLst>
            </a:pPr>
            <a:r>
              <a:rPr sz="2400" b="1" spc="-4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Projet</a:t>
            </a:r>
            <a:r>
              <a:rPr sz="2400" b="1" spc="-11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spc="-155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Tourisme</a:t>
            </a:r>
            <a:r>
              <a:rPr sz="2400" b="1" spc="-2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spc="-5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Puilaurens</a:t>
            </a:r>
            <a:r>
              <a:rPr lang="fr-FR" sz="2400" b="1" spc="-5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avec les 1</a:t>
            </a:r>
            <a:r>
              <a:rPr lang="fr-FR" sz="2400" b="1" spc="-50" baseline="30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fr-FR" sz="2400" b="1" spc="-5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</a:t>
            </a:r>
            <a:r>
              <a:rPr lang="fr-FR" sz="2400" b="1" spc="-5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Tle</a:t>
            </a:r>
            <a:r>
              <a:rPr lang="fr-FR" sz="2400" b="1" spc="-5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 </a:t>
            </a:r>
            <a:r>
              <a:rPr sz="2400" b="1" spc="-5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sz="2400" b="1" spc="25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10" dirty="0">
                <a:solidFill>
                  <a:srgbClr val="3B3B3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Création</a:t>
            </a:r>
            <a:r>
              <a:rPr sz="2400" spc="-204" dirty="0">
                <a:solidFill>
                  <a:srgbClr val="3B3B3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35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d'une</a:t>
            </a:r>
            <a:r>
              <a:rPr sz="2400" spc="-35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45" dirty="0">
                <a:solidFill>
                  <a:srgbClr val="3B3B3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animation</a:t>
            </a:r>
            <a:r>
              <a:rPr sz="2400" spc="-125" dirty="0">
                <a:solidFill>
                  <a:srgbClr val="3B3B3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30" dirty="0" err="1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ciblée</a:t>
            </a:r>
            <a:r>
              <a:rPr lang="fr-FR" sz="2400" spc="-13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type « Escape Game »</a:t>
            </a:r>
            <a:r>
              <a:rPr sz="2400" spc="-55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25" dirty="0">
                <a:solidFill>
                  <a:srgbClr val="3B3B3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</a:t>
            </a:r>
            <a:r>
              <a:rPr sz="2400" spc="-12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Château</a:t>
            </a:r>
            <a:r>
              <a:rPr sz="2400" spc="-85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1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sz="2400" spc="-114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Puilaurens</a:t>
            </a:r>
            <a:r>
              <a:rPr sz="2400" spc="-45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70" dirty="0">
                <a:solidFill>
                  <a:srgbClr val="2B2B2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sz="2400" spc="-70" dirty="0" err="1">
                <a:solidFill>
                  <a:srgbClr val="2B2B2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candidat</a:t>
            </a:r>
            <a:r>
              <a:rPr sz="2400" spc="-5" dirty="0">
                <a:solidFill>
                  <a:srgbClr val="2B2B2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spc="-5" dirty="0">
                <a:solidFill>
                  <a:srgbClr val="2B2B2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l’</a:t>
            </a:r>
            <a:r>
              <a:rPr sz="2400" spc="-16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UNESCO)</a:t>
            </a:r>
            <a:r>
              <a:rPr lang="fr-FR" sz="2400" spc="-16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</a:t>
            </a:r>
            <a:r>
              <a:rPr sz="2400" spc="-12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3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conclue</a:t>
            </a:r>
            <a:r>
              <a:rPr sz="2400" spc="45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14" dirty="0">
                <a:solidFill>
                  <a:srgbClr val="3F3F3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</a:t>
            </a:r>
            <a:r>
              <a:rPr sz="2400" spc="-75" dirty="0">
                <a:solidFill>
                  <a:srgbClr val="3F3F3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7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une</a:t>
            </a:r>
            <a:r>
              <a:rPr sz="2400" spc="-85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60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Journée </a:t>
            </a:r>
            <a:r>
              <a:rPr sz="2400" spc="-100" dirty="0">
                <a:solidFill>
                  <a:srgbClr val="28282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Portes</a:t>
            </a:r>
            <a:r>
              <a:rPr sz="2400" spc="-130" dirty="0">
                <a:solidFill>
                  <a:srgbClr val="28282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65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Ouvertes</a:t>
            </a:r>
            <a:r>
              <a:rPr sz="2400" spc="-15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5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pour</a:t>
            </a:r>
            <a:r>
              <a:rPr sz="2400" spc="-20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6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</a:t>
            </a:r>
            <a:r>
              <a:rPr sz="2400" spc="-125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25" dirty="0" err="1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professionnels</a:t>
            </a:r>
            <a:r>
              <a:rPr sz="2400" spc="-25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87375" marR="342900" indent="-481330">
              <a:lnSpc>
                <a:spcPct val="118700"/>
              </a:lnSpc>
              <a:spcBef>
                <a:spcPts val="1510"/>
              </a:spcBef>
              <a:buFont typeface="Wingdings" panose="05000000000000000000" pitchFamily="2" charset="2"/>
              <a:buChar char="Ø"/>
              <a:tabLst>
                <a:tab pos="586105" algn="l"/>
              </a:tabLst>
            </a:pPr>
            <a:r>
              <a:rPr sz="2400" b="1" spc="75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Projet</a:t>
            </a:r>
            <a:r>
              <a:rPr sz="2400" b="1" spc="45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"Super</a:t>
            </a:r>
            <a:r>
              <a:rPr sz="2400" b="1" spc="15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Cabanes"</a:t>
            </a:r>
            <a:r>
              <a:rPr sz="2400" b="1" spc="1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sz="2400" b="1" spc="-25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Atelier</a:t>
            </a:r>
            <a:r>
              <a:rPr sz="2400" spc="8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2A2A2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collaboratif</a:t>
            </a:r>
            <a:r>
              <a:rPr sz="2400" spc="215" dirty="0">
                <a:solidFill>
                  <a:srgbClr val="2A2A2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</a:t>
            </a:r>
            <a:r>
              <a:rPr sz="2400" spc="-9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créatif</a:t>
            </a:r>
            <a:r>
              <a:rPr sz="2400" spc="17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mobilisant</a:t>
            </a:r>
            <a:r>
              <a:rPr sz="2400" spc="105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25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 </a:t>
            </a:r>
            <a:r>
              <a:rPr sz="240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élèves</a:t>
            </a:r>
            <a:r>
              <a:rPr sz="2400" spc="-65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sz="2400" spc="-25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CAP</a:t>
            </a:r>
            <a:r>
              <a:rPr sz="2400" spc="434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5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pour</a:t>
            </a:r>
            <a:r>
              <a:rPr sz="2400" spc="-25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concevoir</a:t>
            </a:r>
            <a:r>
              <a:rPr sz="2400" spc="100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F3F3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</a:t>
            </a:r>
            <a:r>
              <a:rPr sz="2400" spc="-85" dirty="0">
                <a:solidFill>
                  <a:srgbClr val="3F3F3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solidFill>
                  <a:srgbClr val="2D2D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installer</a:t>
            </a:r>
            <a:r>
              <a:rPr sz="2400" spc="70" dirty="0">
                <a:solidFill>
                  <a:srgbClr val="2D2D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2D2D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</a:t>
            </a:r>
            <a:r>
              <a:rPr sz="2400" spc="-85" dirty="0">
                <a:solidFill>
                  <a:srgbClr val="2D2D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8383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cabanes</a:t>
            </a:r>
            <a:r>
              <a:rPr sz="2400" spc="40" dirty="0">
                <a:solidFill>
                  <a:srgbClr val="38383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 err="1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ludiques</a:t>
            </a:r>
            <a:r>
              <a:rPr sz="2400" spc="-1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fr-FR" sz="240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587375" marR="342900" indent="-481330">
              <a:lnSpc>
                <a:spcPct val="118700"/>
              </a:lnSpc>
              <a:spcBef>
                <a:spcPts val="1510"/>
              </a:spcBef>
              <a:buFont typeface="Wingdings" panose="05000000000000000000" pitchFamily="2" charset="2"/>
              <a:buChar char="Ø"/>
              <a:tabLst>
                <a:tab pos="586105" algn="l"/>
              </a:tabLst>
            </a:pPr>
            <a:r>
              <a:rPr sz="2400" b="1" spc="114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Lien</a:t>
            </a:r>
            <a:r>
              <a:rPr sz="2400" b="1" spc="-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spc="65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lntergénérationnel</a:t>
            </a:r>
            <a:r>
              <a:rPr sz="2400" b="1" spc="-195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sz="2400" b="1" spc="-2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Échanges</a:t>
            </a:r>
            <a:r>
              <a:rPr sz="2400" spc="-25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enrichissants</a:t>
            </a:r>
            <a:r>
              <a:rPr sz="2400" spc="100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F3F3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</a:t>
            </a:r>
            <a:r>
              <a:rPr sz="2400" spc="-100" dirty="0">
                <a:solidFill>
                  <a:srgbClr val="3F3F3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 err="1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ré</a:t>
            </a:r>
            <a:r>
              <a:rPr lang="fr-FR" sz="2400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 err="1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guliers</a:t>
            </a:r>
            <a:r>
              <a:rPr sz="2400" spc="5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solidFill>
                  <a:srgbClr val="2A2A2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organisés </a:t>
            </a:r>
            <a:r>
              <a:rPr sz="2400" dirty="0">
                <a:solidFill>
                  <a:srgbClr val="2D2D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avec</a:t>
            </a:r>
            <a:r>
              <a:rPr sz="2400" spc="-10" dirty="0">
                <a:solidFill>
                  <a:srgbClr val="2D2D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solidFill>
                  <a:srgbClr val="41414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</a:t>
            </a:r>
            <a:r>
              <a:rPr sz="2400" spc="-35" dirty="0">
                <a:solidFill>
                  <a:srgbClr val="41414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résidents</a:t>
            </a:r>
            <a:r>
              <a:rPr sz="2400" spc="-1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sz="2400" spc="-2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85" dirty="0">
                <a:solidFill>
                  <a:srgbClr val="3A3A3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l'EHPAD </a:t>
            </a:r>
            <a:r>
              <a:rPr sz="2400" spc="-20" dirty="0">
                <a:solidFill>
                  <a:srgbClr val="2D2D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local</a:t>
            </a:r>
            <a:r>
              <a:rPr sz="2400" spc="-80" dirty="0">
                <a:solidFill>
                  <a:srgbClr val="2D2D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42424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dans</a:t>
            </a:r>
            <a:r>
              <a:rPr sz="2400" spc="-25" dirty="0">
                <a:solidFill>
                  <a:srgbClr val="42424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5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</a:t>
            </a:r>
            <a:r>
              <a:rPr sz="2400" spc="-6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55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cad</a:t>
            </a:r>
            <a:r>
              <a:rPr sz="2400" spc="55" dirty="0">
                <a:solidFill>
                  <a:srgbClr val="3D3D3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</a:t>
            </a:r>
            <a:r>
              <a:rPr sz="2400" spc="-80" dirty="0">
                <a:solidFill>
                  <a:srgbClr val="3D3D3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sz="2400" spc="-9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ces</a:t>
            </a:r>
            <a:r>
              <a:rPr sz="2400" spc="-45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solidFill>
                  <a:srgbClr val="2A2A2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réalisations.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26685" y="10336461"/>
            <a:ext cx="256667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 err="1">
                <a:solidFill>
                  <a:srgbClr val="1C4289"/>
                </a:solidFill>
                <a:latin typeface="Calibri"/>
                <a:cs typeface="Calibri"/>
              </a:rPr>
              <a:t>Cit</a:t>
            </a:r>
            <a:r>
              <a:rPr sz="1800" dirty="0" err="1">
                <a:solidFill>
                  <a:srgbClr val="1D387E"/>
                </a:solidFill>
                <a:latin typeface="Calibri"/>
                <a:cs typeface="Calibri"/>
              </a:rPr>
              <a:t>é</a:t>
            </a:r>
            <a:r>
              <a:rPr sz="1800" spc="200" dirty="0">
                <a:solidFill>
                  <a:srgbClr val="1D387E"/>
                </a:solidFill>
                <a:latin typeface="Calibri"/>
                <a:cs typeface="Calibri"/>
              </a:rPr>
              <a:t> </a:t>
            </a:r>
            <a:r>
              <a:rPr sz="1800" spc="190" dirty="0" err="1">
                <a:solidFill>
                  <a:srgbClr val="1A3880"/>
                </a:solidFill>
                <a:latin typeface="Calibri"/>
                <a:cs typeface="Calibri"/>
              </a:rPr>
              <a:t>Scol</a:t>
            </a:r>
            <a:r>
              <a:rPr lang="fr-FR" sz="1800" spc="190" dirty="0">
                <a:solidFill>
                  <a:srgbClr val="1A3880"/>
                </a:solidFill>
                <a:latin typeface="Calibri"/>
                <a:cs typeface="Calibri"/>
              </a:rPr>
              <a:t>a</a:t>
            </a:r>
            <a:r>
              <a:rPr sz="1800" spc="155" dirty="0">
                <a:solidFill>
                  <a:srgbClr val="213A9E"/>
                </a:solidFill>
                <a:latin typeface="Calibri"/>
                <a:cs typeface="Calibri"/>
              </a:rPr>
              <a:t>ire</a:t>
            </a:r>
            <a:r>
              <a:rPr sz="1800" spc="-145" dirty="0">
                <a:solidFill>
                  <a:srgbClr val="213A9E"/>
                </a:solidFill>
                <a:latin typeface="Calibri"/>
                <a:cs typeface="Calibri"/>
              </a:rPr>
              <a:t> </a:t>
            </a:r>
            <a:r>
              <a:rPr lang="fr-FR" spc="150" dirty="0">
                <a:solidFill>
                  <a:srgbClr val="113D8E"/>
                </a:solidFill>
                <a:latin typeface="Calibri"/>
                <a:cs typeface="Calibri"/>
              </a:rPr>
              <a:t>Quillan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139995" y="10384889"/>
            <a:ext cx="1786255" cy="2507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550" spc="175" dirty="0">
                <a:solidFill>
                  <a:srgbClr val="727272"/>
                </a:solidFill>
                <a:latin typeface="Calibri"/>
                <a:cs typeface="Calibri"/>
              </a:rPr>
              <a:t>C</a:t>
            </a:r>
            <a:r>
              <a:rPr sz="1550" spc="175" dirty="0">
                <a:solidFill>
                  <a:srgbClr val="676767"/>
                </a:solidFill>
                <a:latin typeface="Calibri"/>
                <a:cs typeface="Calibri"/>
              </a:rPr>
              <a:t>ESC</a:t>
            </a:r>
            <a:r>
              <a:rPr sz="1550" spc="-125" dirty="0">
                <a:solidFill>
                  <a:srgbClr val="676767"/>
                </a:solidFill>
                <a:latin typeface="Calibri"/>
                <a:cs typeface="Calibri"/>
              </a:rPr>
              <a:t> </a:t>
            </a:r>
            <a:r>
              <a:rPr sz="1550" spc="135" dirty="0">
                <a:solidFill>
                  <a:srgbClr val="898E9A"/>
                </a:solidFill>
                <a:latin typeface="Calibri"/>
                <a:cs typeface="Calibri"/>
              </a:rPr>
              <a:t>E</a:t>
            </a:r>
            <a:r>
              <a:rPr sz="1550" spc="105" dirty="0">
                <a:solidFill>
                  <a:srgbClr val="898E9A"/>
                </a:solidFill>
                <a:latin typeface="Calibri"/>
                <a:cs typeface="Calibri"/>
              </a:rPr>
              <a:t> </a:t>
            </a:r>
            <a:r>
              <a:rPr sz="1550" spc="145" dirty="0">
                <a:solidFill>
                  <a:srgbClr val="646464"/>
                </a:solidFill>
                <a:latin typeface="Calibri"/>
                <a:cs typeface="Calibri"/>
              </a:rPr>
              <a:t>2025/202</a:t>
            </a:r>
            <a:r>
              <a:rPr lang="fr-FR" sz="1550" spc="-130" dirty="0">
                <a:solidFill>
                  <a:srgbClr val="646464"/>
                </a:solidFill>
                <a:latin typeface="Calibri"/>
                <a:cs typeface="Calibri"/>
              </a:rPr>
              <a:t>6</a:t>
            </a:r>
            <a:endParaRPr sz="155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811146" y="3271334"/>
            <a:ext cx="2660677" cy="38600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2400" b="1" dirty="0">
                <a:solidFill>
                  <a:srgbClr val="FFC000"/>
                </a:solidFill>
                <a:latin typeface="Calibri"/>
                <a:cs typeface="Calibri"/>
              </a:rPr>
              <a:t>Tous les Parcours</a:t>
            </a:r>
            <a:endParaRPr sz="2400" b="1" dirty="0">
              <a:solidFill>
                <a:srgbClr val="FFC000"/>
              </a:solidFill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519650" y="10384889"/>
            <a:ext cx="1640867" cy="2507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fr-FR" sz="1550" dirty="0">
                <a:solidFill>
                  <a:srgbClr val="676767"/>
                </a:solidFill>
                <a:latin typeface="Calibri"/>
                <a:cs typeface="Calibri"/>
              </a:rPr>
              <a:t>Diapositive</a:t>
            </a:r>
            <a:r>
              <a:rPr sz="1550" spc="320" dirty="0">
                <a:solidFill>
                  <a:srgbClr val="676767"/>
                </a:solidFill>
                <a:latin typeface="Calibri"/>
                <a:cs typeface="Calibri"/>
              </a:rPr>
              <a:t> </a:t>
            </a:r>
            <a:r>
              <a:rPr sz="1550" spc="-50" dirty="0">
                <a:solidFill>
                  <a:srgbClr val="757575"/>
                </a:solidFill>
                <a:latin typeface="Calibri"/>
                <a:cs typeface="Calibri"/>
              </a:rPr>
              <a:t>7</a:t>
            </a:r>
            <a:r>
              <a:rPr lang="fr-FR" sz="1550" spc="-50" dirty="0">
                <a:solidFill>
                  <a:srgbClr val="757575"/>
                </a:solidFill>
                <a:latin typeface="Calibri"/>
                <a:cs typeface="Calibri"/>
              </a:rPr>
              <a:t>/14</a:t>
            </a:r>
            <a:endParaRPr sz="1550" dirty="0">
              <a:latin typeface="Calibri"/>
              <a:cs typeface="Calibri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E9B6EBF-5BB1-87A5-99F1-08622461719D}"/>
              </a:ext>
            </a:extLst>
          </p:cNvPr>
          <p:cNvSpPr txBox="1"/>
          <p:nvPr/>
        </p:nvSpPr>
        <p:spPr>
          <a:xfrm>
            <a:off x="11499850" y="3902075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6DF6A46-145F-B444-57F1-B569792008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3340" y="6446920"/>
            <a:ext cx="3528483" cy="3833226"/>
          </a:xfrm>
          <a:prstGeom prst="rect">
            <a:avLst/>
          </a:prstGeom>
        </p:spPr>
      </p:pic>
      <p:pic>
        <p:nvPicPr>
          <p:cNvPr id="1026" name="Picture 2" descr="Photo de cathar castle">
            <a:extLst>
              <a:ext uri="{FF2B5EF4-FFF2-40B4-BE49-F238E27FC236}">
                <a16:creationId xmlns:a16="http://schemas.microsoft.com/office/drawing/2014/main" id="{61836A65-F98A-991D-B6B5-90313AE63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6229" y="3660202"/>
            <a:ext cx="5108421" cy="2869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706" y="0"/>
            <a:ext cx="20088393" cy="109944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xfrm>
            <a:off x="4275626" y="1029204"/>
            <a:ext cx="14695001" cy="93936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540">
              <a:lnSpc>
                <a:spcPct val="100000"/>
              </a:lnSpc>
              <a:spcBef>
                <a:spcPts val="125"/>
              </a:spcBef>
            </a:pPr>
            <a:r>
              <a:rPr sz="6000" b="1" spc="145" dirty="0">
                <a:solidFill>
                  <a:srgbClr val="111111"/>
                </a:solidFill>
                <a:latin typeface="Calibri"/>
                <a:cs typeface="Calibri"/>
              </a:rPr>
              <a:t>Eco-citoyenneté</a:t>
            </a:r>
            <a:r>
              <a:rPr sz="6000" b="1" spc="-550" dirty="0">
                <a:solidFill>
                  <a:srgbClr val="111111"/>
                </a:solidFill>
                <a:latin typeface="Calibri"/>
                <a:cs typeface="Calibri"/>
              </a:rPr>
              <a:t> </a:t>
            </a:r>
            <a:r>
              <a:rPr sz="6000" b="1" spc="17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/>
                <a:cs typeface="Calibri"/>
              </a:rPr>
              <a:t>&amp;</a:t>
            </a:r>
            <a:r>
              <a:rPr sz="6000" b="1" spc="-484" dirty="0">
                <a:solidFill>
                  <a:srgbClr val="161616"/>
                </a:solidFill>
                <a:latin typeface="Calibri"/>
                <a:cs typeface="Calibri"/>
              </a:rPr>
              <a:t> </a:t>
            </a:r>
            <a:r>
              <a:rPr sz="6000" b="1" spc="75" dirty="0">
                <a:solidFill>
                  <a:schemeClr val="tx1"/>
                </a:solidFill>
                <a:latin typeface="Calibri"/>
                <a:cs typeface="Calibri"/>
              </a:rPr>
              <a:t>Prise</a:t>
            </a:r>
            <a:r>
              <a:rPr sz="6000" b="1" spc="-210" dirty="0">
                <a:latin typeface="Calibri"/>
                <a:cs typeface="Calibri"/>
              </a:rPr>
              <a:t> </a:t>
            </a:r>
            <a:r>
              <a:rPr sz="6000" b="1" spc="225" dirty="0">
                <a:solidFill>
                  <a:srgbClr val="161616"/>
                </a:solidFill>
                <a:latin typeface="Calibri"/>
                <a:cs typeface="Calibri"/>
              </a:rPr>
              <a:t>de</a:t>
            </a:r>
            <a:r>
              <a:rPr sz="6000" b="1" spc="-285" dirty="0">
                <a:solidFill>
                  <a:srgbClr val="161616"/>
                </a:solidFill>
                <a:latin typeface="Calibri"/>
                <a:cs typeface="Calibri"/>
              </a:rPr>
              <a:t> </a:t>
            </a:r>
            <a:r>
              <a:rPr sz="6000" b="1" spc="165" dirty="0">
                <a:solidFill>
                  <a:srgbClr val="111111"/>
                </a:solidFill>
                <a:latin typeface="Calibri"/>
                <a:cs typeface="Calibri"/>
              </a:rPr>
              <a:t>Conscience</a:t>
            </a:r>
            <a:endParaRPr sz="6000" b="1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idx="1"/>
          </p:nvPr>
        </p:nvSpPr>
        <p:spPr>
          <a:xfrm>
            <a:off x="755650" y="4511675"/>
            <a:ext cx="9483010" cy="47905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265" marR="5080" indent="-457200">
              <a:lnSpc>
                <a:spcPct val="117100"/>
              </a:lnSpc>
              <a:spcBef>
                <a:spcPts val="100"/>
              </a:spcBef>
              <a:buClr>
                <a:srgbClr val="2F4459"/>
              </a:buClr>
              <a:buFont typeface="Wingdings" panose="05000000000000000000" pitchFamily="2" charset="2"/>
              <a:buChar char="Ø"/>
              <a:tabLst>
                <a:tab pos="868044" algn="l"/>
                <a:tab pos="871219" algn="l"/>
              </a:tabLst>
            </a:pPr>
            <a:r>
              <a:rPr sz="2400" b="1" spc="55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Recyclerie</a:t>
            </a:r>
            <a:r>
              <a:rPr sz="2400" b="1" spc="-2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"Ecoquille"</a:t>
            </a:r>
            <a:r>
              <a:rPr sz="2400" b="1" spc="-15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sz="2400" b="1" spc="45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Installée</a:t>
            </a:r>
            <a:r>
              <a:rPr sz="2400" spc="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sz="2400" spc="-1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2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salle</a:t>
            </a:r>
            <a:r>
              <a:rPr sz="2400" spc="-55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fr-FR" sz="2400" spc="-185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'</a:t>
            </a:r>
            <a:r>
              <a:rPr sz="2400" spc="75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Arts</a:t>
            </a:r>
            <a:r>
              <a:rPr sz="2400" spc="-90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 err="1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Plastiques</a:t>
            </a:r>
            <a:r>
              <a:rPr lang="fr-FR" sz="240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au lycée</a:t>
            </a:r>
            <a:r>
              <a:rPr sz="2400" spc="9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pour</a:t>
            </a:r>
            <a:r>
              <a:rPr sz="2400" spc="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solidFill>
                  <a:srgbClr val="3D3D3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</a:t>
            </a:r>
            <a:r>
              <a:rPr sz="2400" spc="-20" dirty="0">
                <a:solidFill>
                  <a:srgbClr val="3D3D3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réemploi</a:t>
            </a:r>
            <a:r>
              <a:rPr sz="2400" spc="-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créatif</a:t>
            </a:r>
            <a:r>
              <a:rPr sz="2400" spc="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sz="2400" spc="-35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matériaux. Elle</a:t>
            </a:r>
            <a:r>
              <a:rPr sz="2400" spc="5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permet</a:t>
            </a:r>
            <a:r>
              <a:rPr sz="2400" spc="-55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sz="2400" spc="-25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sensibiliser</a:t>
            </a:r>
            <a:r>
              <a:rPr sz="2400" spc="204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25" dirty="0">
                <a:solidFill>
                  <a:srgbClr val="3B3B3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</a:t>
            </a:r>
            <a:r>
              <a:rPr lang="fr-FR" sz="2400" spc="-25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</a:t>
            </a:r>
            <a:r>
              <a:rPr sz="2400" dirty="0" err="1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cyclage</a:t>
            </a:r>
            <a:r>
              <a:rPr sz="2400" spc="125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20" dirty="0">
                <a:solidFill>
                  <a:srgbClr val="2D2D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d'objets</a:t>
            </a:r>
            <a:r>
              <a:rPr sz="2400" spc="30" dirty="0">
                <a:solidFill>
                  <a:srgbClr val="2D2D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A3A3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</a:t>
            </a:r>
            <a:r>
              <a:rPr sz="2400" spc="-70" dirty="0">
                <a:solidFill>
                  <a:srgbClr val="3A3A3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 err="1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quotidien</a:t>
            </a:r>
            <a:r>
              <a:rPr sz="2400" spc="-1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2400" spc="-10" dirty="0">
              <a:solidFill>
                <a:srgbClr val="262626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2065" marR="5080" indent="0">
              <a:lnSpc>
                <a:spcPct val="117100"/>
              </a:lnSpc>
              <a:spcBef>
                <a:spcPts val="100"/>
              </a:spcBef>
              <a:buClr>
                <a:srgbClr val="2F4459"/>
              </a:buClr>
              <a:buNone/>
              <a:tabLst>
                <a:tab pos="868044" algn="l"/>
                <a:tab pos="871219" algn="l"/>
              </a:tabLst>
            </a:pPr>
            <a:endParaRPr lang="fr-FR" sz="2400" spc="-10" dirty="0">
              <a:solidFill>
                <a:srgbClr val="262626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69265" marR="5080" indent="-457200">
              <a:lnSpc>
                <a:spcPct val="117100"/>
              </a:lnSpc>
              <a:spcBef>
                <a:spcPts val="100"/>
              </a:spcBef>
              <a:buClr>
                <a:srgbClr val="2F4459"/>
              </a:buClr>
              <a:buFont typeface="Wingdings" panose="05000000000000000000" pitchFamily="2" charset="2"/>
              <a:buChar char="Ø"/>
              <a:tabLst>
                <a:tab pos="868044" algn="l"/>
                <a:tab pos="871219" algn="l"/>
              </a:tabLst>
            </a:pPr>
            <a:r>
              <a:rPr sz="2400" b="1" spc="85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Opération</a:t>
            </a:r>
            <a:r>
              <a:rPr sz="2400" b="1" spc="-3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spc="65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Stop</a:t>
            </a:r>
            <a:r>
              <a:rPr sz="2400" b="1" spc="-65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spc="5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</a:t>
            </a:r>
            <a:r>
              <a:rPr sz="2400" b="1" spc="-11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spc="55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Gaspillage</a:t>
            </a:r>
            <a:r>
              <a:rPr sz="2400" b="1" spc="-11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sz="2400" b="1" spc="-65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Poursuite</a:t>
            </a:r>
            <a:r>
              <a:rPr sz="2400" spc="45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75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</a:t>
            </a:r>
            <a:r>
              <a:rPr sz="2400" spc="-235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compostage</a:t>
            </a:r>
            <a:r>
              <a:rPr sz="2400" spc="95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</a:t>
            </a:r>
            <a:r>
              <a:rPr sz="2400" spc="-135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2A2A2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déchets</a:t>
            </a:r>
            <a:r>
              <a:rPr sz="2400" spc="-25" dirty="0">
                <a:solidFill>
                  <a:srgbClr val="2A2A2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alimentaires</a:t>
            </a:r>
            <a:r>
              <a:rPr sz="2400" spc="25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F3F3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</a:t>
            </a:r>
            <a:r>
              <a:rPr sz="2400" spc="-95" dirty="0">
                <a:solidFill>
                  <a:srgbClr val="3F3F3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self.</a:t>
            </a:r>
            <a:endParaRPr lang="fr-FR" sz="2400" spc="-10" dirty="0">
              <a:solidFill>
                <a:srgbClr val="2F2F2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69265" marR="5080" indent="-457200">
              <a:lnSpc>
                <a:spcPct val="117100"/>
              </a:lnSpc>
              <a:spcBef>
                <a:spcPts val="100"/>
              </a:spcBef>
              <a:buClr>
                <a:srgbClr val="2F4459"/>
              </a:buClr>
              <a:buFont typeface="Wingdings" panose="05000000000000000000" pitchFamily="2" charset="2"/>
              <a:buChar char="Ø"/>
              <a:tabLst>
                <a:tab pos="868044" algn="l"/>
                <a:tab pos="871219" algn="l"/>
              </a:tabLst>
            </a:pPr>
            <a:endParaRPr lang="fr-FR" sz="2400" spc="-10" dirty="0">
              <a:solidFill>
                <a:srgbClr val="2F2F2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69265" marR="5080" indent="-457200">
              <a:lnSpc>
                <a:spcPct val="117100"/>
              </a:lnSpc>
              <a:spcBef>
                <a:spcPts val="100"/>
              </a:spcBef>
              <a:buClr>
                <a:srgbClr val="2F4459"/>
              </a:buClr>
              <a:buFont typeface="Wingdings" panose="05000000000000000000" pitchFamily="2" charset="2"/>
              <a:buChar char="Ø"/>
              <a:tabLst>
                <a:tab pos="868044" algn="l"/>
                <a:tab pos="871219" algn="l"/>
              </a:tabLst>
            </a:pPr>
            <a:r>
              <a:rPr sz="2400" b="1" spc="65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Sorties</a:t>
            </a:r>
            <a:r>
              <a:rPr sz="2400" b="1" spc="-105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eco-citoyennes</a:t>
            </a:r>
            <a:r>
              <a:rPr lang="fr-FR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spc="12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sz="2400" b="1" spc="105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Immersion</a:t>
            </a:r>
            <a:r>
              <a:rPr sz="2400" spc="9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305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sz="2400" spc="1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Brame</a:t>
            </a:r>
            <a:r>
              <a:rPr sz="2400" spc="-25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</a:t>
            </a:r>
            <a:r>
              <a:rPr sz="2400" spc="-8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7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Cerf</a:t>
            </a:r>
            <a:r>
              <a:rPr sz="2400" spc="80" dirty="0">
                <a:solidFill>
                  <a:srgbClr val="36363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210" dirty="0">
                <a:solidFill>
                  <a:srgbClr val="3F3F3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»,</a:t>
            </a:r>
            <a:r>
              <a:rPr sz="2400" spc="15" dirty="0">
                <a:solidFill>
                  <a:srgbClr val="3F3F3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atelier</a:t>
            </a:r>
            <a:r>
              <a:rPr sz="2400" spc="-5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 err="1">
                <a:solidFill>
                  <a:srgbClr val="2D2D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d'astronomie</a:t>
            </a:r>
            <a:r>
              <a:rPr sz="2400" spc="150" dirty="0">
                <a:solidFill>
                  <a:srgbClr val="2D2D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25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nocturne</a:t>
            </a:r>
            <a:r>
              <a:rPr lang="fr-FR" sz="2400" spc="-25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« Découverte du Ciel »</a:t>
            </a:r>
            <a:r>
              <a:rPr sz="2400" spc="65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</a:t>
            </a:r>
            <a:r>
              <a:rPr sz="2400" spc="-100" dirty="0">
                <a:solidFill>
                  <a:srgbClr val="2F2F2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20" dirty="0">
                <a:solidFill>
                  <a:srgbClr val="2A2A2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sortie</a:t>
            </a:r>
            <a:r>
              <a:rPr sz="2400" spc="-15" dirty="0">
                <a:solidFill>
                  <a:srgbClr val="2A2A2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 err="1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d'étude</a:t>
            </a:r>
            <a:r>
              <a:rPr sz="2400" spc="-10" dirty="0">
                <a:solidFill>
                  <a:srgbClr val="31313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 err="1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environnementale</a:t>
            </a:r>
            <a:r>
              <a:rPr sz="2400" spc="2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B3B3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sz="2400" spc="-25" dirty="0">
                <a:solidFill>
                  <a:srgbClr val="3B3B3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 err="1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Fraissé</a:t>
            </a:r>
            <a:r>
              <a:rPr sz="240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sz="2400" spc="5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des-</a:t>
            </a:r>
            <a:r>
              <a:rPr sz="2400" spc="50" dirty="0" err="1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Corbières</a:t>
            </a:r>
            <a:r>
              <a:rPr sz="2400" spc="-27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susciter la prise de conscience </a:t>
            </a:r>
            <a:r>
              <a:rPr sz="2400" spc="-25" dirty="0">
                <a:solidFill>
                  <a:srgbClr val="3A3A3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suite</a:t>
            </a:r>
            <a:r>
              <a:rPr sz="2400" spc="65" dirty="0">
                <a:solidFill>
                  <a:srgbClr val="3A3A3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D3D3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aux</a:t>
            </a:r>
            <a:r>
              <a:rPr sz="2400" spc="35" dirty="0">
                <a:solidFill>
                  <a:srgbClr val="3D3D3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derniers</a:t>
            </a:r>
            <a:r>
              <a:rPr sz="2400" spc="25" dirty="0">
                <a:solidFill>
                  <a:srgbClr val="3434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feux</a:t>
            </a:r>
            <a:r>
              <a:rPr sz="2400" spc="55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solidFill>
                  <a:srgbClr val="3D3D3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sz="2400" spc="-10" dirty="0">
                <a:solidFill>
                  <a:srgbClr val="2D2D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forêt).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6250188" y="3445269"/>
            <a:ext cx="3098262" cy="38600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2400" b="1" spc="80" dirty="0">
                <a:solidFill>
                  <a:srgbClr val="FFC000"/>
                </a:solidFill>
                <a:latin typeface="Calibri"/>
                <a:cs typeface="Calibri"/>
              </a:rPr>
              <a:t>Parcours Citoyen</a:t>
            </a:r>
            <a:endParaRPr sz="2400" b="1" dirty="0">
              <a:solidFill>
                <a:srgbClr val="FFC000"/>
              </a:solidFill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25910" y="10320100"/>
            <a:ext cx="2566035" cy="3200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900" spc="140" dirty="0" err="1">
                <a:solidFill>
                  <a:srgbClr val="1C4289"/>
                </a:solidFill>
                <a:latin typeface="Calibri"/>
                <a:cs typeface="Calibri"/>
              </a:rPr>
              <a:t>Cité</a:t>
            </a:r>
            <a:r>
              <a:rPr sz="1900" spc="50" dirty="0">
                <a:solidFill>
                  <a:srgbClr val="1C4289"/>
                </a:solidFill>
                <a:latin typeface="Calibri"/>
                <a:cs typeface="Calibri"/>
              </a:rPr>
              <a:t> </a:t>
            </a:r>
            <a:r>
              <a:rPr sz="1900" spc="140" dirty="0" err="1">
                <a:solidFill>
                  <a:srgbClr val="1A3880"/>
                </a:solidFill>
                <a:latin typeface="Calibri"/>
                <a:cs typeface="Calibri"/>
              </a:rPr>
              <a:t>Scol</a:t>
            </a:r>
            <a:r>
              <a:rPr lang="fr-FR" sz="1900" spc="140" dirty="0">
                <a:solidFill>
                  <a:srgbClr val="1A3880"/>
                </a:solidFill>
                <a:latin typeface="Calibri"/>
                <a:cs typeface="Calibri"/>
              </a:rPr>
              <a:t>a</a:t>
            </a:r>
            <a:r>
              <a:rPr sz="1900" spc="55" dirty="0">
                <a:solidFill>
                  <a:srgbClr val="213A9E"/>
                </a:solidFill>
                <a:latin typeface="Calibri"/>
                <a:cs typeface="Calibri"/>
              </a:rPr>
              <a:t>ire</a:t>
            </a:r>
            <a:r>
              <a:rPr sz="1900" spc="25" dirty="0">
                <a:solidFill>
                  <a:srgbClr val="213A9E"/>
                </a:solidFill>
                <a:latin typeface="Calibri"/>
                <a:cs typeface="Calibri"/>
              </a:rPr>
              <a:t> </a:t>
            </a:r>
            <a:r>
              <a:rPr lang="fr-FR" sz="1900" spc="100" dirty="0">
                <a:solidFill>
                  <a:srgbClr val="113D8E"/>
                </a:solidFill>
                <a:latin typeface="Calibri"/>
                <a:cs typeface="Calibri"/>
              </a:rPr>
              <a:t>Quillan</a:t>
            </a:r>
            <a:endParaRPr sz="19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139218" y="10368528"/>
            <a:ext cx="1786889" cy="2806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650" spc="140" dirty="0">
                <a:solidFill>
                  <a:srgbClr val="676767"/>
                </a:solidFill>
                <a:latin typeface="Calibri"/>
                <a:cs typeface="Calibri"/>
              </a:rPr>
              <a:t>CESCE</a:t>
            </a:r>
            <a:r>
              <a:rPr sz="1650" spc="225" dirty="0">
                <a:solidFill>
                  <a:srgbClr val="676767"/>
                </a:solidFill>
                <a:latin typeface="Calibri"/>
                <a:cs typeface="Calibri"/>
              </a:rPr>
              <a:t> </a:t>
            </a:r>
            <a:r>
              <a:rPr sz="1650" spc="90" dirty="0">
                <a:solidFill>
                  <a:srgbClr val="646464"/>
                </a:solidFill>
                <a:latin typeface="Calibri"/>
                <a:cs typeface="Calibri"/>
              </a:rPr>
              <a:t>2025/202</a:t>
            </a:r>
            <a:r>
              <a:rPr lang="fr-FR" sz="1650" spc="-100" dirty="0">
                <a:solidFill>
                  <a:srgbClr val="646464"/>
                </a:solidFill>
                <a:latin typeface="Calibri"/>
                <a:cs typeface="Calibri"/>
              </a:rPr>
              <a:t>6</a:t>
            </a:r>
            <a:endParaRPr sz="165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760138" y="10399820"/>
            <a:ext cx="1418052" cy="26994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fr-FR" sz="1650" dirty="0">
                <a:solidFill>
                  <a:srgbClr val="676767"/>
                </a:solidFill>
                <a:latin typeface="Calibri"/>
                <a:cs typeface="Calibri"/>
              </a:rPr>
              <a:t>Diapositive</a:t>
            </a:r>
            <a:r>
              <a:rPr sz="1650" spc="90" dirty="0">
                <a:solidFill>
                  <a:srgbClr val="676767"/>
                </a:solidFill>
                <a:latin typeface="Calibri"/>
                <a:cs typeface="Calibri"/>
              </a:rPr>
              <a:t> </a:t>
            </a:r>
            <a:r>
              <a:rPr lang="fr-FR" sz="1650" spc="-50" dirty="0">
                <a:solidFill>
                  <a:srgbClr val="707B83"/>
                </a:solidFill>
                <a:latin typeface="Calibri"/>
                <a:cs typeface="Calibri"/>
              </a:rPr>
              <a:t>8/14</a:t>
            </a:r>
            <a:endParaRPr sz="1650" dirty="0">
              <a:latin typeface="Calibri"/>
              <a:cs typeface="Calibri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72AD305-9CA4-6387-4443-4624BFF114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2912" y="7478712"/>
            <a:ext cx="4445538" cy="2801434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00A8F3A0-0D18-943F-349F-B39859D21D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1072" y="3830637"/>
            <a:ext cx="3648075" cy="364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FD7B03-2747-D43B-876C-A78A99CF4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Parcours Avenir : ouvrir les champs du possible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407B690-AC1B-5318-A4D3-18AD436C8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8450" y="3292475"/>
            <a:ext cx="14701123" cy="7848600"/>
          </a:xfrm>
        </p:spPr>
        <p:txBody>
          <a:bodyPr/>
          <a:lstStyle/>
          <a:p>
            <a:r>
              <a:rPr lang="fr-FR" b="1" dirty="0">
                <a:solidFill>
                  <a:srgbClr val="0070C0"/>
                </a:solidFill>
              </a:rPr>
              <a:t>Forum métiers de la santé :</a:t>
            </a:r>
            <a:r>
              <a:rPr lang="fr-FR" dirty="0">
                <a:solidFill>
                  <a:srgbClr val="0070C0"/>
                </a:solidFill>
              </a:rPr>
              <a:t> </a:t>
            </a:r>
            <a:r>
              <a:rPr lang="fr-FR" dirty="0"/>
              <a:t>dans la cadre du Réseau Pôle Emploi, des professionnels de la santé ont pu accueillir le matin les lycéens et les 3PMET ainsi que l’après-midi les demandeurs d’emploi.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b="1" dirty="0">
              <a:solidFill>
                <a:srgbClr val="0070C0"/>
              </a:solidFill>
            </a:endParaRPr>
          </a:p>
          <a:p>
            <a:endParaRPr lang="fr-FR" b="1" dirty="0">
              <a:solidFill>
                <a:srgbClr val="0070C0"/>
              </a:solidFill>
            </a:endParaRPr>
          </a:p>
          <a:p>
            <a:endParaRPr lang="fr-FR" b="1" dirty="0">
              <a:solidFill>
                <a:srgbClr val="0070C0"/>
              </a:solidFill>
            </a:endParaRPr>
          </a:p>
          <a:p>
            <a:r>
              <a:rPr lang="fr-FR" b="1" dirty="0">
                <a:solidFill>
                  <a:srgbClr val="0070C0"/>
                </a:solidFill>
              </a:rPr>
              <a:t>Projet de mobilité ERASMUS (5</a:t>
            </a:r>
            <a:r>
              <a:rPr lang="fr-FR" b="1" baseline="30000" dirty="0">
                <a:solidFill>
                  <a:srgbClr val="0070C0"/>
                </a:solidFill>
              </a:rPr>
              <a:t>ème</a:t>
            </a:r>
            <a:r>
              <a:rPr lang="fr-FR" b="1" dirty="0">
                <a:solidFill>
                  <a:srgbClr val="0070C0"/>
                </a:solidFill>
              </a:rPr>
              <a:t> année) : </a:t>
            </a:r>
            <a:r>
              <a:rPr lang="fr-FR" dirty="0"/>
              <a:t>dans le cadre des PFMP et intégré dans le Parcours Sup, les élèves du LP ont pu effectuer leur période de stage dans des lieux prestigieux, à la hauteur de leur ambition, à Bruxelles.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EB423DE-ED1B-2894-8C24-C387CBCED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161" y="4968875"/>
            <a:ext cx="5981700" cy="3369105"/>
          </a:xfrm>
          <a:prstGeom prst="rect">
            <a:avLst/>
          </a:prstGeom>
        </p:spPr>
      </p:pic>
      <p:sp>
        <p:nvSpPr>
          <p:cNvPr id="6" name="object 12">
            <a:extLst>
              <a:ext uri="{FF2B5EF4-FFF2-40B4-BE49-F238E27FC236}">
                <a16:creationId xmlns:a16="http://schemas.microsoft.com/office/drawing/2014/main" id="{06D31F23-A45D-AAEB-22DA-F9291F1B0D2F}"/>
              </a:ext>
            </a:extLst>
          </p:cNvPr>
          <p:cNvSpPr txBox="1"/>
          <p:nvPr/>
        </p:nvSpPr>
        <p:spPr>
          <a:xfrm>
            <a:off x="17387434" y="10368528"/>
            <a:ext cx="1781810" cy="26994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fr-FR" sz="1650" spc="145" dirty="0">
                <a:solidFill>
                  <a:srgbClr val="696969"/>
                </a:solidFill>
                <a:latin typeface="Calibri"/>
                <a:cs typeface="Calibri"/>
              </a:rPr>
              <a:t>Diapositive</a:t>
            </a:r>
            <a:r>
              <a:rPr sz="1650" spc="145" dirty="0">
                <a:solidFill>
                  <a:srgbClr val="696969"/>
                </a:solidFill>
                <a:latin typeface="Calibri"/>
                <a:cs typeface="Calibri"/>
              </a:rPr>
              <a:t> </a:t>
            </a:r>
            <a:r>
              <a:rPr sz="1650" dirty="0">
                <a:solidFill>
                  <a:srgbClr val="60697C"/>
                </a:solidFill>
                <a:latin typeface="Calibri"/>
                <a:cs typeface="Calibri"/>
              </a:rPr>
              <a:t>9</a:t>
            </a:r>
            <a:r>
              <a:rPr lang="fr-FR" sz="1650" dirty="0">
                <a:solidFill>
                  <a:srgbClr val="60697C"/>
                </a:solidFill>
                <a:latin typeface="Calibri"/>
                <a:cs typeface="Calibri"/>
              </a:rPr>
              <a:t>/14</a:t>
            </a:r>
            <a:endParaRPr sz="165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489161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196</TotalTime>
  <Words>1207</Words>
  <Application>Microsoft Office PowerPoint</Application>
  <PresentationFormat>Personnalisé</PresentationFormat>
  <Paragraphs>140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4" baseType="lpstr">
      <vt:lpstr>Arial</vt:lpstr>
      <vt:lpstr>Arial MT</vt:lpstr>
      <vt:lpstr>Calibri</vt:lpstr>
      <vt:lpstr>Cambria</vt:lpstr>
      <vt:lpstr>Century Gothic</vt:lpstr>
      <vt:lpstr>Consolas</vt:lpstr>
      <vt:lpstr>Times New Roman</vt:lpstr>
      <vt:lpstr>Wingdings</vt:lpstr>
      <vt:lpstr>Wingdings 3</vt:lpstr>
      <vt:lpstr>Brin</vt:lpstr>
      <vt:lpstr>CESCE Comité d’Education à la Santé, à la Citoyenneté et à l’Environnement</vt:lpstr>
      <vt:lpstr> PREMIERE PARTIE</vt:lpstr>
      <vt:lpstr>Éveil Artistique &amp; Débats Citoyens</vt:lpstr>
      <vt:lpstr>Climat Scolaire &amp; Citoyenneté Active</vt:lpstr>
      <vt:lpstr>Égalité des Chances &amp; Orientation</vt:lpstr>
      <vt:lpstr> DEUXIEME PARTIE</vt:lpstr>
      <vt:lpstr>Patrimoine Local &amp; Lien Social</vt:lpstr>
      <vt:lpstr>Eco-citoyenneté &amp; Prise de Conscience</vt:lpstr>
      <vt:lpstr>Parcours Avenir : ouvrir les champs du possible</vt:lpstr>
      <vt:lpstr>Harcèlement &amp; EVARS</vt:lpstr>
      <vt:lpstr> TROISIEME PARTIE</vt:lpstr>
      <vt:lpstr>Synergies &amp; Espaces de Parole Innovants</vt:lpstr>
      <vt:lpstr>Accompagnement &amp; Climat Inclusif</vt:lpstr>
      <vt:lpstr> QUESTIONS DIVERSES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pra</dc:creator>
  <cp:lastModifiedBy>pra</cp:lastModifiedBy>
  <cp:revision>46</cp:revision>
  <cp:lastPrinted>2026-06-23T10:19:49Z</cp:lastPrinted>
  <dcterms:created xsi:type="dcterms:W3CDTF">2026-06-23T08:05:47Z</dcterms:created>
  <dcterms:modified xsi:type="dcterms:W3CDTF">2026-07-09T08:27:38Z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verter">
    <vt:lpwstr>SolidFramework v10.0.19910.1</vt:lpwstr>
  </property>
  <property fmtid="{D5CDD505-2E9C-101B-9397-08002B2CF9AE}" pid="3" name="Created">
    <vt:filetime>2026-06-23T00:00:00Z</vt:filetime>
  </property>
  <property fmtid="{D5CDD505-2E9C-101B-9397-08002B2CF9AE}" pid="4" name="LastSaved">
    <vt:filetime>2026-06-23T00:00:00Z</vt:filetime>
  </property>
</Properties>
</file>